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60" r:id="rId4"/>
    <p:sldId id="268" r:id="rId5"/>
    <p:sldId id="263" r:id="rId6"/>
    <p:sldId id="270" r:id="rId7"/>
    <p:sldId id="262" r:id="rId8"/>
    <p:sldId id="267" r:id="rId9"/>
    <p:sldId id="269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1DAD8C-A2B0-4853-BFC9-81AE2CBDA1C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62E1E4AB-1846-4219-9BCE-A5A62F72EAD2}">
      <dgm:prSet phldrT="[Text]"/>
      <dgm:spPr>
        <a:solidFill>
          <a:schemeClr val="tx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Referees</a:t>
          </a:r>
          <a:endParaRPr lang="en-US" dirty="0">
            <a:solidFill>
              <a:schemeClr val="bg1"/>
            </a:solidFill>
          </a:endParaRPr>
        </a:p>
      </dgm:t>
    </dgm:pt>
    <dgm:pt modelId="{E15317C2-A8BD-47BD-991D-0E1D10FF49FD}" type="parTrans" cxnId="{5FA24B3B-026B-427D-A5C4-F05A0BD9D243}">
      <dgm:prSet/>
      <dgm:spPr/>
      <dgm:t>
        <a:bodyPr/>
        <a:lstStyle/>
        <a:p>
          <a:endParaRPr lang="en-US"/>
        </a:p>
      </dgm:t>
    </dgm:pt>
    <dgm:pt modelId="{05011FC1-E5B6-4A10-8F56-F439BDF4862E}" type="sibTrans" cxnId="{5FA24B3B-026B-427D-A5C4-F05A0BD9D243}">
      <dgm:prSet/>
      <dgm:spPr/>
      <dgm:t>
        <a:bodyPr/>
        <a:lstStyle/>
        <a:p>
          <a:endParaRPr lang="en-US"/>
        </a:p>
      </dgm:t>
    </dgm:pt>
    <dgm:pt modelId="{CF34830B-06EB-4F4B-8189-992E949CABFD}">
      <dgm:prSet phldrT="[Text]"/>
      <dgm:spPr>
        <a:solidFill>
          <a:schemeClr val="tx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Coaches</a:t>
          </a:r>
          <a:endParaRPr lang="en-US" dirty="0">
            <a:solidFill>
              <a:schemeClr val="bg1"/>
            </a:solidFill>
          </a:endParaRPr>
        </a:p>
      </dgm:t>
    </dgm:pt>
    <dgm:pt modelId="{5F8A8F7A-D54E-4E76-8369-89B19C677487}" type="parTrans" cxnId="{31F72254-22CF-4BEE-B343-EA7074BFC3D0}">
      <dgm:prSet/>
      <dgm:spPr/>
      <dgm:t>
        <a:bodyPr/>
        <a:lstStyle/>
        <a:p>
          <a:endParaRPr lang="en-US"/>
        </a:p>
      </dgm:t>
    </dgm:pt>
    <dgm:pt modelId="{5E80E6CE-FC41-4473-8FE5-1B163077A8E9}" type="sibTrans" cxnId="{31F72254-22CF-4BEE-B343-EA7074BFC3D0}">
      <dgm:prSet/>
      <dgm:spPr/>
      <dgm:t>
        <a:bodyPr/>
        <a:lstStyle/>
        <a:p>
          <a:endParaRPr lang="en-US"/>
        </a:p>
      </dgm:t>
    </dgm:pt>
    <dgm:pt modelId="{FF4C7918-4505-42E1-8314-FBA201E0379C}">
      <dgm:prSet phldrT="[Text]"/>
      <dgm:spPr>
        <a:solidFill>
          <a:schemeClr val="tx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Players</a:t>
          </a:r>
          <a:endParaRPr lang="en-US" dirty="0">
            <a:solidFill>
              <a:schemeClr val="bg1"/>
            </a:solidFill>
          </a:endParaRPr>
        </a:p>
      </dgm:t>
    </dgm:pt>
    <dgm:pt modelId="{6A9BE3AD-CD93-4345-A7DC-904E553D283E}" type="parTrans" cxnId="{6EC419E9-56E9-4688-BE34-71E88ABB902E}">
      <dgm:prSet/>
      <dgm:spPr/>
      <dgm:t>
        <a:bodyPr/>
        <a:lstStyle/>
        <a:p>
          <a:endParaRPr lang="en-US"/>
        </a:p>
      </dgm:t>
    </dgm:pt>
    <dgm:pt modelId="{DF76D41B-AB1A-4B91-B09F-91ED4C17A3EB}" type="sibTrans" cxnId="{6EC419E9-56E9-4688-BE34-71E88ABB902E}">
      <dgm:prSet/>
      <dgm:spPr/>
      <dgm:t>
        <a:bodyPr/>
        <a:lstStyle/>
        <a:p>
          <a:endParaRPr lang="en-US"/>
        </a:p>
      </dgm:t>
    </dgm:pt>
    <dgm:pt modelId="{88DBFD5A-EE86-412F-ACD4-6F01D837D588}" type="pres">
      <dgm:prSet presAssocID="{F61DAD8C-A2B0-4853-BFC9-81AE2CBDA1C1}" presName="compositeShape" presStyleCnt="0">
        <dgm:presLayoutVars>
          <dgm:chMax val="7"/>
          <dgm:dir/>
          <dgm:resizeHandles val="exact"/>
        </dgm:presLayoutVars>
      </dgm:prSet>
      <dgm:spPr/>
    </dgm:pt>
    <dgm:pt modelId="{E4762623-071C-43CE-BAB0-33B8A48EDF9E}" type="pres">
      <dgm:prSet presAssocID="{62E1E4AB-1846-4219-9BCE-A5A62F72EAD2}" presName="circ1" presStyleLbl="vennNode1" presStyleIdx="0" presStyleCnt="3"/>
      <dgm:spPr/>
      <dgm:t>
        <a:bodyPr/>
        <a:lstStyle/>
        <a:p>
          <a:endParaRPr lang="en-US"/>
        </a:p>
      </dgm:t>
    </dgm:pt>
    <dgm:pt modelId="{19DCF00D-E075-4D45-BFBD-025682D74B46}" type="pres">
      <dgm:prSet presAssocID="{62E1E4AB-1846-4219-9BCE-A5A62F72EAD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32CC89-D88D-4121-B2E4-648A986E8376}" type="pres">
      <dgm:prSet presAssocID="{CF34830B-06EB-4F4B-8189-992E949CABFD}" presName="circ2" presStyleLbl="vennNode1" presStyleIdx="1" presStyleCnt="3"/>
      <dgm:spPr/>
      <dgm:t>
        <a:bodyPr/>
        <a:lstStyle/>
        <a:p>
          <a:endParaRPr lang="en-US"/>
        </a:p>
      </dgm:t>
    </dgm:pt>
    <dgm:pt modelId="{2125DB98-8D8A-4F73-AC77-E3C0E1DE406B}" type="pres">
      <dgm:prSet presAssocID="{CF34830B-06EB-4F4B-8189-992E949CABF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F92B39-AF33-44EA-8068-A103929FB319}" type="pres">
      <dgm:prSet presAssocID="{FF4C7918-4505-42E1-8314-FBA201E0379C}" presName="circ3" presStyleLbl="vennNode1" presStyleIdx="2" presStyleCnt="3"/>
      <dgm:spPr/>
      <dgm:t>
        <a:bodyPr/>
        <a:lstStyle/>
        <a:p>
          <a:endParaRPr lang="en-US"/>
        </a:p>
      </dgm:t>
    </dgm:pt>
    <dgm:pt modelId="{606E1603-CAF2-4AAF-BA43-E1CE5D15486A}" type="pres">
      <dgm:prSet presAssocID="{FF4C7918-4505-42E1-8314-FBA201E0379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C419E9-56E9-4688-BE34-71E88ABB902E}" srcId="{F61DAD8C-A2B0-4853-BFC9-81AE2CBDA1C1}" destId="{FF4C7918-4505-42E1-8314-FBA201E0379C}" srcOrd="2" destOrd="0" parTransId="{6A9BE3AD-CD93-4345-A7DC-904E553D283E}" sibTransId="{DF76D41B-AB1A-4B91-B09F-91ED4C17A3EB}"/>
    <dgm:cxn modelId="{3A7FB773-EDC4-4285-B017-A01086C4DB63}" type="presOf" srcId="{F61DAD8C-A2B0-4853-BFC9-81AE2CBDA1C1}" destId="{88DBFD5A-EE86-412F-ACD4-6F01D837D588}" srcOrd="0" destOrd="0" presId="urn:microsoft.com/office/officeart/2005/8/layout/venn1"/>
    <dgm:cxn modelId="{31F72254-22CF-4BEE-B343-EA7074BFC3D0}" srcId="{F61DAD8C-A2B0-4853-BFC9-81AE2CBDA1C1}" destId="{CF34830B-06EB-4F4B-8189-992E949CABFD}" srcOrd="1" destOrd="0" parTransId="{5F8A8F7A-D54E-4E76-8369-89B19C677487}" sibTransId="{5E80E6CE-FC41-4473-8FE5-1B163077A8E9}"/>
    <dgm:cxn modelId="{1DE4F5FB-7882-4DDE-9D85-D84AC82878E5}" type="presOf" srcId="{62E1E4AB-1846-4219-9BCE-A5A62F72EAD2}" destId="{E4762623-071C-43CE-BAB0-33B8A48EDF9E}" srcOrd="0" destOrd="0" presId="urn:microsoft.com/office/officeart/2005/8/layout/venn1"/>
    <dgm:cxn modelId="{5FA24B3B-026B-427D-A5C4-F05A0BD9D243}" srcId="{F61DAD8C-A2B0-4853-BFC9-81AE2CBDA1C1}" destId="{62E1E4AB-1846-4219-9BCE-A5A62F72EAD2}" srcOrd="0" destOrd="0" parTransId="{E15317C2-A8BD-47BD-991D-0E1D10FF49FD}" sibTransId="{05011FC1-E5B6-4A10-8F56-F439BDF4862E}"/>
    <dgm:cxn modelId="{9801C276-7A69-40B0-926A-ADAA21E1551F}" type="presOf" srcId="{CF34830B-06EB-4F4B-8189-992E949CABFD}" destId="{2632CC89-D88D-4121-B2E4-648A986E8376}" srcOrd="0" destOrd="0" presId="urn:microsoft.com/office/officeart/2005/8/layout/venn1"/>
    <dgm:cxn modelId="{1E551289-D5FC-4D5D-88DA-8E8853F8D8EF}" type="presOf" srcId="{62E1E4AB-1846-4219-9BCE-A5A62F72EAD2}" destId="{19DCF00D-E075-4D45-BFBD-025682D74B46}" srcOrd="1" destOrd="0" presId="urn:microsoft.com/office/officeart/2005/8/layout/venn1"/>
    <dgm:cxn modelId="{ED1DF947-5D97-431E-8DB1-70648A5BD3BE}" type="presOf" srcId="{CF34830B-06EB-4F4B-8189-992E949CABFD}" destId="{2125DB98-8D8A-4F73-AC77-E3C0E1DE406B}" srcOrd="1" destOrd="0" presId="urn:microsoft.com/office/officeart/2005/8/layout/venn1"/>
    <dgm:cxn modelId="{82DBD742-C177-453D-971C-E0A6C62AB59B}" type="presOf" srcId="{FF4C7918-4505-42E1-8314-FBA201E0379C}" destId="{49F92B39-AF33-44EA-8068-A103929FB319}" srcOrd="0" destOrd="0" presId="urn:microsoft.com/office/officeart/2005/8/layout/venn1"/>
    <dgm:cxn modelId="{C0DAD152-68A4-4D77-AE98-12D6AB8D6300}" type="presOf" srcId="{FF4C7918-4505-42E1-8314-FBA201E0379C}" destId="{606E1603-CAF2-4AAF-BA43-E1CE5D15486A}" srcOrd="1" destOrd="0" presId="urn:microsoft.com/office/officeart/2005/8/layout/venn1"/>
    <dgm:cxn modelId="{F6DB1F2D-1C69-4BB5-99BD-7EF34A98248F}" type="presParOf" srcId="{88DBFD5A-EE86-412F-ACD4-6F01D837D588}" destId="{E4762623-071C-43CE-BAB0-33B8A48EDF9E}" srcOrd="0" destOrd="0" presId="urn:microsoft.com/office/officeart/2005/8/layout/venn1"/>
    <dgm:cxn modelId="{2A920BF1-FB66-44EF-B27E-96914CDA0591}" type="presParOf" srcId="{88DBFD5A-EE86-412F-ACD4-6F01D837D588}" destId="{19DCF00D-E075-4D45-BFBD-025682D74B46}" srcOrd="1" destOrd="0" presId="urn:microsoft.com/office/officeart/2005/8/layout/venn1"/>
    <dgm:cxn modelId="{2B1575E6-3D0E-4AB9-8E42-895EF0B14E63}" type="presParOf" srcId="{88DBFD5A-EE86-412F-ACD4-6F01D837D588}" destId="{2632CC89-D88D-4121-B2E4-648A986E8376}" srcOrd="2" destOrd="0" presId="urn:microsoft.com/office/officeart/2005/8/layout/venn1"/>
    <dgm:cxn modelId="{68D3214C-237B-42BB-B59F-22FFA73D4D91}" type="presParOf" srcId="{88DBFD5A-EE86-412F-ACD4-6F01D837D588}" destId="{2125DB98-8D8A-4F73-AC77-E3C0E1DE406B}" srcOrd="3" destOrd="0" presId="urn:microsoft.com/office/officeart/2005/8/layout/venn1"/>
    <dgm:cxn modelId="{9C0928E4-64C3-417C-A85D-08B92B125E00}" type="presParOf" srcId="{88DBFD5A-EE86-412F-ACD4-6F01D837D588}" destId="{49F92B39-AF33-44EA-8068-A103929FB319}" srcOrd="4" destOrd="0" presId="urn:microsoft.com/office/officeart/2005/8/layout/venn1"/>
    <dgm:cxn modelId="{F7D744C7-6BF0-4ED1-B856-93B244489B00}" type="presParOf" srcId="{88DBFD5A-EE86-412F-ACD4-6F01D837D588}" destId="{606E1603-CAF2-4AAF-BA43-E1CE5D15486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36EBDB-7077-4C45-8FC5-9F3B8A7C3DB5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7F75722A-DFBB-40F0-832A-071EA0566363}">
      <dgm:prSet phldrT="[Text]"/>
      <dgm:spPr>
        <a:solidFill>
          <a:schemeClr val="tx2">
            <a:lumMod val="60000"/>
            <a:lumOff val="40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Zone 3</a:t>
          </a:r>
        </a:p>
        <a:p>
          <a:r>
            <a:rPr lang="en-US" dirty="0" smtClean="0">
              <a:solidFill>
                <a:schemeClr val="bg1"/>
              </a:solidFill>
            </a:rPr>
            <a:t>Professional Referee Organization (PRO)</a:t>
          </a:r>
          <a:endParaRPr lang="en-US" dirty="0">
            <a:solidFill>
              <a:schemeClr val="bg1"/>
            </a:solidFill>
          </a:endParaRPr>
        </a:p>
      </dgm:t>
    </dgm:pt>
    <dgm:pt modelId="{36196E49-D782-42A4-BDD1-D24E50008496}" type="parTrans" cxnId="{05E519E9-C1CC-4274-8834-EFA24C75FC31}">
      <dgm:prSet/>
      <dgm:spPr/>
      <dgm:t>
        <a:bodyPr/>
        <a:lstStyle/>
        <a:p>
          <a:endParaRPr lang="en-US"/>
        </a:p>
      </dgm:t>
    </dgm:pt>
    <dgm:pt modelId="{3E1EC477-5E1E-4DC5-BF24-ADBE25609173}" type="sibTrans" cxnId="{05E519E9-C1CC-4274-8834-EFA24C75FC31}">
      <dgm:prSet/>
      <dgm:spPr/>
      <dgm:t>
        <a:bodyPr/>
        <a:lstStyle/>
        <a:p>
          <a:endParaRPr lang="en-US"/>
        </a:p>
      </dgm:t>
    </dgm:pt>
    <dgm:pt modelId="{343C185E-5D9D-4813-BE22-B07E6203EB44}">
      <dgm:prSet phldrT="[Text]"/>
      <dgm:spPr>
        <a:solidFill>
          <a:schemeClr val="tx2">
            <a:lumMod val="60000"/>
            <a:lumOff val="40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Zone 2</a:t>
          </a:r>
        </a:p>
        <a:p>
          <a:r>
            <a:rPr lang="en-US" dirty="0" smtClean="0">
              <a:solidFill>
                <a:schemeClr val="bg1"/>
              </a:solidFill>
            </a:rPr>
            <a:t>Referee Identification and Training</a:t>
          </a:r>
          <a:endParaRPr lang="en-US" dirty="0">
            <a:solidFill>
              <a:schemeClr val="bg1"/>
            </a:solidFill>
          </a:endParaRPr>
        </a:p>
      </dgm:t>
    </dgm:pt>
    <dgm:pt modelId="{097082E9-DFA1-4CD9-848C-F0A99C3B36E1}" type="parTrans" cxnId="{34E77661-E5AE-49EB-9DE7-3F45BA76B313}">
      <dgm:prSet/>
      <dgm:spPr/>
      <dgm:t>
        <a:bodyPr/>
        <a:lstStyle/>
        <a:p>
          <a:endParaRPr lang="en-US"/>
        </a:p>
      </dgm:t>
    </dgm:pt>
    <dgm:pt modelId="{FF6E181B-FD8B-4BAB-A4E1-E286C9BA9CFD}" type="sibTrans" cxnId="{34E77661-E5AE-49EB-9DE7-3F45BA76B313}">
      <dgm:prSet/>
      <dgm:spPr/>
      <dgm:t>
        <a:bodyPr/>
        <a:lstStyle/>
        <a:p>
          <a:endParaRPr lang="en-US"/>
        </a:p>
      </dgm:t>
    </dgm:pt>
    <dgm:pt modelId="{683799DD-2BBE-4A6B-A621-A1DFF57D0037}">
      <dgm:prSet phldrT="[Text]"/>
      <dgm:spPr>
        <a:solidFill>
          <a:schemeClr val="tx2">
            <a:lumMod val="60000"/>
            <a:lumOff val="40000"/>
            <a:alpha val="9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Zone 1</a:t>
          </a:r>
        </a:p>
        <a:p>
          <a:r>
            <a:rPr lang="en-US" dirty="0" smtClean="0">
              <a:solidFill>
                <a:schemeClr val="bg1"/>
              </a:solidFill>
            </a:rPr>
            <a:t>Referee Education Resources</a:t>
          </a:r>
          <a:endParaRPr lang="en-US" dirty="0">
            <a:solidFill>
              <a:schemeClr val="bg1"/>
            </a:solidFill>
          </a:endParaRPr>
        </a:p>
      </dgm:t>
    </dgm:pt>
    <dgm:pt modelId="{280FA2DC-7E2D-4BAC-AF22-BF99D118653F}" type="parTrans" cxnId="{B430A087-6B2A-4C6D-A0AA-4ED2C7C1D1A1}">
      <dgm:prSet/>
      <dgm:spPr/>
      <dgm:t>
        <a:bodyPr/>
        <a:lstStyle/>
        <a:p>
          <a:endParaRPr lang="en-US"/>
        </a:p>
      </dgm:t>
    </dgm:pt>
    <dgm:pt modelId="{D217A5CF-EEAA-4E4E-AC43-1DDDFB5B48A1}" type="sibTrans" cxnId="{B430A087-6B2A-4C6D-A0AA-4ED2C7C1D1A1}">
      <dgm:prSet/>
      <dgm:spPr/>
      <dgm:t>
        <a:bodyPr/>
        <a:lstStyle/>
        <a:p>
          <a:endParaRPr lang="en-US"/>
        </a:p>
      </dgm:t>
    </dgm:pt>
    <dgm:pt modelId="{642ED8EF-F7C0-4FB3-94E0-42A1FC6F8211}" type="pres">
      <dgm:prSet presAssocID="{7436EBDB-7077-4C45-8FC5-9F3B8A7C3DB5}" presName="compositeShape" presStyleCnt="0">
        <dgm:presLayoutVars>
          <dgm:dir/>
          <dgm:resizeHandles/>
        </dgm:presLayoutVars>
      </dgm:prSet>
      <dgm:spPr/>
    </dgm:pt>
    <dgm:pt modelId="{95B392F7-9E0C-4AD7-8958-E86A8D3CB696}" type="pres">
      <dgm:prSet presAssocID="{7436EBDB-7077-4C45-8FC5-9F3B8A7C3DB5}" presName="pyramid" presStyleLbl="node1" presStyleIdx="0" presStyleCnt="1"/>
      <dgm:spPr>
        <a:solidFill>
          <a:schemeClr val="tx2">
            <a:lumMod val="75000"/>
          </a:schemeClr>
        </a:solidFill>
      </dgm:spPr>
    </dgm:pt>
    <dgm:pt modelId="{883CB028-DF60-4121-A9D1-E2AE2F918616}" type="pres">
      <dgm:prSet presAssocID="{7436EBDB-7077-4C45-8FC5-9F3B8A7C3DB5}" presName="theList" presStyleCnt="0"/>
      <dgm:spPr/>
    </dgm:pt>
    <dgm:pt modelId="{5807CA74-CC5A-48AE-BD27-75ECF70C2E30}" type="pres">
      <dgm:prSet presAssocID="{7F75722A-DFBB-40F0-832A-071EA0566363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44091-54F1-481F-B546-EB84BF285C13}" type="pres">
      <dgm:prSet presAssocID="{7F75722A-DFBB-40F0-832A-071EA0566363}" presName="aSpace" presStyleCnt="0"/>
      <dgm:spPr/>
    </dgm:pt>
    <dgm:pt modelId="{6CEC3E7F-C5C7-40F5-9C35-18045F53A29A}" type="pres">
      <dgm:prSet presAssocID="{343C185E-5D9D-4813-BE22-B07E6203EB4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35E872-22B8-4AE9-8352-0B2D7185A986}" type="pres">
      <dgm:prSet presAssocID="{343C185E-5D9D-4813-BE22-B07E6203EB44}" presName="aSpace" presStyleCnt="0"/>
      <dgm:spPr/>
    </dgm:pt>
    <dgm:pt modelId="{88D572BD-51D0-494E-880D-A07F9D2A938E}" type="pres">
      <dgm:prSet presAssocID="{683799DD-2BBE-4A6B-A621-A1DFF57D0037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54C9FD-29C4-426F-B9C5-D1BB760DEA35}" type="pres">
      <dgm:prSet presAssocID="{683799DD-2BBE-4A6B-A621-A1DFF57D0037}" presName="aSpace" presStyleCnt="0"/>
      <dgm:spPr/>
    </dgm:pt>
  </dgm:ptLst>
  <dgm:cxnLst>
    <dgm:cxn modelId="{C8E5BFBF-F7DA-458A-AEB6-4722C771D813}" type="presOf" srcId="{683799DD-2BBE-4A6B-A621-A1DFF57D0037}" destId="{88D572BD-51D0-494E-880D-A07F9D2A938E}" srcOrd="0" destOrd="0" presId="urn:microsoft.com/office/officeart/2005/8/layout/pyramid2"/>
    <dgm:cxn modelId="{8D159AB4-2DBB-4AD3-98FB-8636B5EB4E7B}" type="presOf" srcId="{343C185E-5D9D-4813-BE22-B07E6203EB44}" destId="{6CEC3E7F-C5C7-40F5-9C35-18045F53A29A}" srcOrd="0" destOrd="0" presId="urn:microsoft.com/office/officeart/2005/8/layout/pyramid2"/>
    <dgm:cxn modelId="{34E77661-E5AE-49EB-9DE7-3F45BA76B313}" srcId="{7436EBDB-7077-4C45-8FC5-9F3B8A7C3DB5}" destId="{343C185E-5D9D-4813-BE22-B07E6203EB44}" srcOrd="1" destOrd="0" parTransId="{097082E9-DFA1-4CD9-848C-F0A99C3B36E1}" sibTransId="{FF6E181B-FD8B-4BAB-A4E1-E286C9BA9CFD}"/>
    <dgm:cxn modelId="{408931DE-4123-4F06-8BF3-2947902A6BCC}" type="presOf" srcId="{7F75722A-DFBB-40F0-832A-071EA0566363}" destId="{5807CA74-CC5A-48AE-BD27-75ECF70C2E30}" srcOrd="0" destOrd="0" presId="urn:microsoft.com/office/officeart/2005/8/layout/pyramid2"/>
    <dgm:cxn modelId="{B927A8F2-2C54-4F50-AF13-F1483EC7E98D}" type="presOf" srcId="{7436EBDB-7077-4C45-8FC5-9F3B8A7C3DB5}" destId="{642ED8EF-F7C0-4FB3-94E0-42A1FC6F8211}" srcOrd="0" destOrd="0" presId="urn:microsoft.com/office/officeart/2005/8/layout/pyramid2"/>
    <dgm:cxn modelId="{05E519E9-C1CC-4274-8834-EFA24C75FC31}" srcId="{7436EBDB-7077-4C45-8FC5-9F3B8A7C3DB5}" destId="{7F75722A-DFBB-40F0-832A-071EA0566363}" srcOrd="0" destOrd="0" parTransId="{36196E49-D782-42A4-BDD1-D24E50008496}" sibTransId="{3E1EC477-5E1E-4DC5-BF24-ADBE25609173}"/>
    <dgm:cxn modelId="{B430A087-6B2A-4C6D-A0AA-4ED2C7C1D1A1}" srcId="{7436EBDB-7077-4C45-8FC5-9F3B8A7C3DB5}" destId="{683799DD-2BBE-4A6B-A621-A1DFF57D0037}" srcOrd="2" destOrd="0" parTransId="{280FA2DC-7E2D-4BAC-AF22-BF99D118653F}" sibTransId="{D217A5CF-EEAA-4E4E-AC43-1DDDFB5B48A1}"/>
    <dgm:cxn modelId="{48571656-707F-40ED-8018-413C7D42077C}" type="presParOf" srcId="{642ED8EF-F7C0-4FB3-94E0-42A1FC6F8211}" destId="{95B392F7-9E0C-4AD7-8958-E86A8D3CB696}" srcOrd="0" destOrd="0" presId="urn:microsoft.com/office/officeart/2005/8/layout/pyramid2"/>
    <dgm:cxn modelId="{3B9041F8-C86C-40D4-BE00-535796C9F7FA}" type="presParOf" srcId="{642ED8EF-F7C0-4FB3-94E0-42A1FC6F8211}" destId="{883CB028-DF60-4121-A9D1-E2AE2F918616}" srcOrd="1" destOrd="0" presId="urn:microsoft.com/office/officeart/2005/8/layout/pyramid2"/>
    <dgm:cxn modelId="{394EFF0D-1D4C-41C7-864D-D2330515ABB7}" type="presParOf" srcId="{883CB028-DF60-4121-A9D1-E2AE2F918616}" destId="{5807CA74-CC5A-48AE-BD27-75ECF70C2E30}" srcOrd="0" destOrd="0" presId="urn:microsoft.com/office/officeart/2005/8/layout/pyramid2"/>
    <dgm:cxn modelId="{E532019D-24B8-4433-9CB2-A68053F311F5}" type="presParOf" srcId="{883CB028-DF60-4121-A9D1-E2AE2F918616}" destId="{9CD44091-54F1-481F-B546-EB84BF285C13}" srcOrd="1" destOrd="0" presId="urn:microsoft.com/office/officeart/2005/8/layout/pyramid2"/>
    <dgm:cxn modelId="{6A1808D6-5B78-4EBF-B7F9-D0605D2429D2}" type="presParOf" srcId="{883CB028-DF60-4121-A9D1-E2AE2F918616}" destId="{6CEC3E7F-C5C7-40F5-9C35-18045F53A29A}" srcOrd="2" destOrd="0" presId="urn:microsoft.com/office/officeart/2005/8/layout/pyramid2"/>
    <dgm:cxn modelId="{D82AAF35-045C-4880-99C6-2ED1CA0B6587}" type="presParOf" srcId="{883CB028-DF60-4121-A9D1-E2AE2F918616}" destId="{0D35E872-22B8-4AE9-8352-0B2D7185A986}" srcOrd="3" destOrd="0" presId="urn:microsoft.com/office/officeart/2005/8/layout/pyramid2"/>
    <dgm:cxn modelId="{8E5BBBFE-AF52-4649-81B9-7A277964FE47}" type="presParOf" srcId="{883CB028-DF60-4121-A9D1-E2AE2F918616}" destId="{88D572BD-51D0-494E-880D-A07F9D2A938E}" srcOrd="4" destOrd="0" presId="urn:microsoft.com/office/officeart/2005/8/layout/pyramid2"/>
    <dgm:cxn modelId="{0E41798E-9D0B-4451-9924-45392739D7CB}" type="presParOf" srcId="{883CB028-DF60-4121-A9D1-E2AE2F918616}" destId="{D354C9FD-29C4-426F-B9C5-D1BB760DEA35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762623-071C-43CE-BAB0-33B8A48EDF9E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solidFill>
          <a:schemeClr val="tx2">
            <a:lumMod val="60000"/>
            <a:lumOff val="4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>
              <a:solidFill>
                <a:schemeClr val="bg1"/>
              </a:solidFill>
            </a:rPr>
            <a:t>Referees</a:t>
          </a:r>
          <a:endParaRPr lang="en-US" sz="3800" kern="1200" dirty="0">
            <a:solidFill>
              <a:schemeClr val="bg1"/>
            </a:solidFill>
          </a:endParaRPr>
        </a:p>
      </dsp:txBody>
      <dsp:txXfrm>
        <a:off x="3119088" y="531800"/>
        <a:ext cx="1991423" cy="1222010"/>
      </dsp:txXfrm>
    </dsp:sp>
    <dsp:sp modelId="{2632CC89-D88D-4121-B2E4-648A986E8376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solidFill>
          <a:schemeClr val="tx2">
            <a:lumMod val="60000"/>
            <a:lumOff val="4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>
              <a:solidFill>
                <a:schemeClr val="bg1"/>
              </a:solidFill>
            </a:rPr>
            <a:t>Coaches</a:t>
          </a:r>
          <a:endParaRPr lang="en-US" sz="3800" kern="1200" dirty="0">
            <a:solidFill>
              <a:schemeClr val="bg1"/>
            </a:solidFill>
          </a:endParaRPr>
        </a:p>
      </dsp:txBody>
      <dsp:txXfrm>
        <a:off x="4567396" y="2455334"/>
        <a:ext cx="1629346" cy="1493567"/>
      </dsp:txXfrm>
    </dsp:sp>
    <dsp:sp modelId="{49F92B39-AF33-44EA-8068-A103929FB319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solidFill>
          <a:schemeClr val="tx2">
            <a:lumMod val="60000"/>
            <a:lumOff val="4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>
              <a:solidFill>
                <a:schemeClr val="bg1"/>
              </a:solidFill>
            </a:rPr>
            <a:t>Players</a:t>
          </a:r>
          <a:endParaRPr lang="en-US" sz="3800" kern="1200" dirty="0">
            <a:solidFill>
              <a:schemeClr val="bg1"/>
            </a:solidFill>
          </a:endParaRPr>
        </a:p>
      </dsp:txBody>
      <dsp:txXfrm>
        <a:off x="2032857" y="2455334"/>
        <a:ext cx="1629346" cy="14935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392F7-9E0C-4AD7-8958-E86A8D3CB696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7CA74-CC5A-48AE-BD27-75ECF70C2E30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chemeClr val="tx2">
            <a:lumMod val="60000"/>
            <a:lumOff val="40000"/>
            <a:alpha val="9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1"/>
              </a:solidFill>
            </a:rPr>
            <a:t>Zone 3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1"/>
              </a:solidFill>
            </a:rPr>
            <a:t>Professional Referee Organization (PRO)</a:t>
          </a:r>
          <a:endParaRPr lang="en-US" sz="1700" kern="1200" dirty="0">
            <a:solidFill>
              <a:schemeClr val="bg1"/>
            </a:solidFill>
          </a:endParaRPr>
        </a:p>
      </dsp:txBody>
      <dsp:txXfrm>
        <a:off x="3827652" y="507327"/>
        <a:ext cx="2837275" cy="966780"/>
      </dsp:txXfrm>
    </dsp:sp>
    <dsp:sp modelId="{6CEC3E7F-C5C7-40F5-9C35-18045F53A29A}">
      <dsp:nvSpPr>
        <dsp:cNvPr id="0" name=""/>
        <dsp:cNvSpPr/>
      </dsp:nvSpPr>
      <dsp:spPr>
        <a:xfrm>
          <a:off x="3775352" y="1660330"/>
          <a:ext cx="2941875" cy="1071380"/>
        </a:xfrm>
        <a:prstGeom prst="roundRect">
          <a:avLst/>
        </a:prstGeom>
        <a:solidFill>
          <a:schemeClr val="tx2">
            <a:lumMod val="60000"/>
            <a:lumOff val="40000"/>
            <a:alpha val="9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1"/>
              </a:solidFill>
            </a:rPr>
            <a:t>Zone 2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1"/>
              </a:solidFill>
            </a:rPr>
            <a:t>Referee Identification and Training</a:t>
          </a:r>
          <a:endParaRPr lang="en-US" sz="1700" kern="1200" dirty="0">
            <a:solidFill>
              <a:schemeClr val="bg1"/>
            </a:solidFill>
          </a:endParaRPr>
        </a:p>
      </dsp:txBody>
      <dsp:txXfrm>
        <a:off x="3827652" y="1712630"/>
        <a:ext cx="2837275" cy="966780"/>
      </dsp:txXfrm>
    </dsp:sp>
    <dsp:sp modelId="{88D572BD-51D0-494E-880D-A07F9D2A938E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tx2">
            <a:lumMod val="60000"/>
            <a:lumOff val="40000"/>
            <a:alpha val="9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1"/>
              </a:solidFill>
            </a:rPr>
            <a:t>Zone 1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solidFill>
                <a:schemeClr val="bg1"/>
              </a:solidFill>
            </a:rPr>
            <a:t>Referee Education Resources</a:t>
          </a:r>
          <a:endParaRPr lang="en-US" sz="1700" kern="1200" dirty="0">
            <a:solidFill>
              <a:schemeClr val="bg1"/>
            </a:solidFill>
          </a:endParaRPr>
        </a:p>
      </dsp:txBody>
      <dsp:txXfrm>
        <a:off x="3827652" y="2917932"/>
        <a:ext cx="2837275" cy="966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96CDB-D4CB-427E-AD2F-82B3DBB3C366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304E7-871E-4A87-95F4-DA2DB2EDA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73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add slides with this background right click on image in left pane and choose duplicate slide.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2A465-963D-4EFD-9EB6-20E1A1B1FEE6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57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add slides with this background right click on image in left pane and choose duplicate slide.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2A465-963D-4EFD-9EB6-20E1A1B1FEE6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57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add slides with this background right click on image in left pane and choose duplicate slide.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2A465-963D-4EFD-9EB6-20E1A1B1FEE6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575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add slides with this background right click on image in left pane and choose duplicate slide.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2A465-963D-4EFD-9EB6-20E1A1B1FEE6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57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add slides with this background right click on image in left pane and choose duplicate slide.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2A465-963D-4EFD-9EB6-20E1A1B1FEE6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57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add slides with this background right click on image in left pane and choose duplicate slide.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2A465-963D-4EFD-9EB6-20E1A1B1FEE6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57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add slides with this background right click on image in left pane and choose duplicate slide.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2A465-963D-4EFD-9EB6-20E1A1B1FEE6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57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add slides with this background right click on image in left pane and choose duplicate slide.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2A465-963D-4EFD-9EB6-20E1A1B1FEE6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57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add slides with this background right click on image in left pane and choose duplicate slide.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2A465-963D-4EFD-9EB6-20E1A1B1FEE6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57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add slides with this background right click on image in left pane and choose duplicate slide.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2A465-963D-4EFD-9EB6-20E1A1B1FEE6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575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add slides with this background right click on image in left pane and choose duplicate slide.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2A465-963D-4EFD-9EB6-20E1A1B1FEE6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57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add slides with this background right click on image in left pane and choose duplicate slide.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2A465-963D-4EFD-9EB6-20E1A1B1FEE6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57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F4EB-C63C-4953-AF49-C4792626BF8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063E-51B0-482E-A5A8-F7003F9A7C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25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F4EB-C63C-4953-AF49-C4792626BF8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063E-51B0-482E-A5A8-F7003F9A7C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67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F4EB-C63C-4953-AF49-C4792626BF8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063E-51B0-482E-A5A8-F7003F9A7C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5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F4EB-C63C-4953-AF49-C4792626BF8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063E-51B0-482E-A5A8-F7003F9A7C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783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F4EB-C63C-4953-AF49-C4792626BF8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063E-51B0-482E-A5A8-F7003F9A7C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14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F4EB-C63C-4953-AF49-C4792626BF8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063E-51B0-482E-A5A8-F7003F9A7C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499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F4EB-C63C-4953-AF49-C4792626BF8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063E-51B0-482E-A5A8-F7003F9A7C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46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F4EB-C63C-4953-AF49-C4792626BF8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063E-51B0-482E-A5A8-F7003F9A7C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19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F4EB-C63C-4953-AF49-C4792626BF8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063E-51B0-482E-A5A8-F7003F9A7C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74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F4EB-C63C-4953-AF49-C4792626BF8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063E-51B0-482E-A5A8-F7003F9A7C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516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F4EB-C63C-4953-AF49-C4792626BF8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063E-51B0-482E-A5A8-F7003F9A7C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242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0F4EB-C63C-4953-AF49-C4792626BF8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D063E-51B0-482E-A5A8-F7003F9A7CB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054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4162"/>
          </a:xfrm>
        </p:spPr>
        <p:txBody>
          <a:bodyPr>
            <a:normAutofit/>
          </a:bodyPr>
          <a:lstStyle/>
          <a:p>
            <a:r>
              <a:rPr lang="en-US" dirty="0" smtClean="0"/>
              <a:t>U.S. Soccer Referee </a:t>
            </a:r>
            <a:br>
              <a:rPr lang="en-US" dirty="0" smtClean="0"/>
            </a:br>
            <a:r>
              <a:rPr lang="en-US" dirty="0" smtClean="0"/>
              <a:t>Program Update:</a:t>
            </a:r>
            <a:br>
              <a:rPr lang="en-US" dirty="0" smtClean="0"/>
            </a:br>
            <a:r>
              <a:rPr lang="en-US" dirty="0" smtClean="0"/>
              <a:t>Supporting the Youth Game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Adrian Garibay</a:t>
            </a:r>
            <a:br>
              <a:rPr lang="en-US" dirty="0" smtClean="0"/>
            </a:br>
            <a:r>
              <a:rPr lang="en-US" dirty="0" smtClean="0"/>
              <a:t>Ryan Mooney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05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Focus: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Admin changes</a:t>
            </a:r>
          </a:p>
          <a:p>
            <a:r>
              <a:rPr lang="en-US" dirty="0" smtClean="0"/>
              <a:t>Purpose</a:t>
            </a:r>
          </a:p>
          <a:p>
            <a:r>
              <a:rPr lang="en-US" dirty="0" smtClean="0"/>
              <a:t>Training</a:t>
            </a:r>
          </a:p>
        </p:txBody>
      </p:sp>
    </p:spTree>
    <p:extLst>
      <p:ext uri="{BB962C8B-B14F-4D97-AF65-F5344CB8AC3E}">
        <p14:creationId xmlns:p14="http://schemas.microsoft.com/office/powerpoint/2010/main" val="390597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Focus: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Online learning</a:t>
            </a:r>
          </a:p>
          <a:p>
            <a:pPr lvl="1"/>
            <a:r>
              <a:rPr lang="en-US" dirty="0" smtClean="0"/>
              <a:t>Courses</a:t>
            </a:r>
          </a:p>
          <a:p>
            <a:pPr lvl="1"/>
            <a:r>
              <a:rPr lang="en-US" dirty="0" smtClean="0"/>
              <a:t>New officials</a:t>
            </a:r>
          </a:p>
          <a:p>
            <a:pPr lvl="1"/>
            <a:r>
              <a:rPr lang="en-US" dirty="0" smtClean="0"/>
              <a:t>Upgrading</a:t>
            </a:r>
          </a:p>
          <a:p>
            <a:pPr lvl="1"/>
            <a:r>
              <a:rPr lang="en-US" dirty="0" smtClean="0"/>
              <a:t>Recertification</a:t>
            </a:r>
          </a:p>
          <a:p>
            <a:r>
              <a:rPr lang="en-US" dirty="0" smtClean="0"/>
              <a:t>Assignment and assessment</a:t>
            </a:r>
            <a:endParaRPr lang="en-US" dirty="0"/>
          </a:p>
          <a:p>
            <a:r>
              <a:rPr lang="en-US" dirty="0" smtClean="0"/>
              <a:t>Registration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4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4162"/>
          </a:xfrm>
        </p:spPr>
        <p:txBody>
          <a:bodyPr>
            <a:normAutofit/>
          </a:bodyPr>
          <a:lstStyle/>
          <a:p>
            <a:r>
              <a:rPr lang="en-US" dirty="0" smtClean="0"/>
              <a:t>U.S. Soccer Referee </a:t>
            </a:r>
            <a:br>
              <a:rPr lang="en-US" dirty="0" smtClean="0"/>
            </a:br>
            <a:r>
              <a:rPr lang="en-US" dirty="0" smtClean="0"/>
              <a:t>Program Update:</a:t>
            </a:r>
            <a:br>
              <a:rPr lang="en-US" dirty="0" smtClean="0"/>
            </a:br>
            <a:r>
              <a:rPr lang="en-US" dirty="0" smtClean="0"/>
              <a:t>Supporting the Youth Game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Adrian Garibay</a:t>
            </a:r>
            <a:br>
              <a:rPr lang="en-US" dirty="0" smtClean="0"/>
            </a:br>
            <a:r>
              <a:rPr lang="en-US" dirty="0" smtClean="0"/>
              <a:t>Ryan Mooney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80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Model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853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9544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Referee Zones</a:t>
            </a:r>
            <a:endParaRPr lang="en-US" dirty="0"/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47042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6355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Zone 1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cs typeface="Arial" pitchFamily="34" charset="0"/>
              </a:rPr>
              <a:t>Produce referee education resources for approximately 150,000 members</a:t>
            </a:r>
          </a:p>
          <a:p>
            <a:r>
              <a:rPr lang="en-US" altLang="en-US" dirty="0">
                <a:cs typeface="Arial" pitchFamily="34" charset="0"/>
              </a:rPr>
              <a:t>Support and work with State Referee Associations and membership</a:t>
            </a:r>
          </a:p>
          <a:p>
            <a:r>
              <a:rPr lang="en-US" altLang="en-US" dirty="0">
                <a:cs typeface="Arial" pitchFamily="34" charset="0"/>
              </a:rPr>
              <a:t>Update the business practices of the department and the administrative policies of the program</a:t>
            </a:r>
          </a:p>
        </p:txBody>
      </p:sp>
    </p:spTree>
    <p:extLst>
      <p:ext uri="{BB962C8B-B14F-4D97-AF65-F5344CB8AC3E}">
        <p14:creationId xmlns:p14="http://schemas.microsoft.com/office/powerpoint/2010/main" val="205640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2013: Emphasis on Youth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Targeted training</a:t>
            </a:r>
          </a:p>
          <a:p>
            <a:pPr lvl="1"/>
            <a:r>
              <a:rPr lang="en-US" dirty="0" smtClean="0"/>
              <a:t>Images and audience</a:t>
            </a:r>
          </a:p>
          <a:p>
            <a:pPr lvl="1"/>
            <a:r>
              <a:rPr lang="en-US" dirty="0" smtClean="0"/>
              <a:t>Improved tests</a:t>
            </a:r>
          </a:p>
          <a:p>
            <a:pPr lvl="1"/>
            <a:r>
              <a:rPr lang="en-US" dirty="0" smtClean="0"/>
              <a:t>Videos</a:t>
            </a:r>
          </a:p>
          <a:p>
            <a:r>
              <a:rPr lang="en-US" dirty="0" smtClean="0"/>
              <a:t>Online learning</a:t>
            </a:r>
          </a:p>
          <a:p>
            <a:pPr lvl="1"/>
            <a:r>
              <a:rPr lang="en-US" dirty="0" smtClean="0"/>
              <a:t>Over 580,000 views</a:t>
            </a:r>
          </a:p>
          <a:p>
            <a:r>
              <a:rPr lang="en-US" dirty="0" smtClean="0"/>
              <a:t>Events</a:t>
            </a:r>
          </a:p>
        </p:txBody>
      </p:sp>
    </p:spTree>
    <p:extLst>
      <p:ext uri="{BB962C8B-B14F-4D97-AF65-F5344CB8AC3E}">
        <p14:creationId xmlns:p14="http://schemas.microsoft.com/office/powerpoint/2010/main" val="15862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ODP</a:t>
            </a:r>
          </a:p>
          <a:p>
            <a:pPr lvl="1"/>
            <a:r>
              <a:rPr lang="en-US" dirty="0" smtClean="0"/>
              <a:t>Camps</a:t>
            </a:r>
          </a:p>
          <a:p>
            <a:pPr lvl="1"/>
            <a:r>
              <a:rPr lang="en-US" dirty="0" smtClean="0"/>
              <a:t>Tournaments</a:t>
            </a:r>
          </a:p>
          <a:p>
            <a:r>
              <a:rPr lang="en-US" dirty="0" smtClean="0"/>
              <a:t>Presidents Cup</a:t>
            </a:r>
          </a:p>
          <a:p>
            <a:r>
              <a:rPr lang="en-US" dirty="0" smtClean="0"/>
              <a:t>National Championship </a:t>
            </a:r>
            <a:r>
              <a:rPr lang="en-US" dirty="0" smtClean="0"/>
              <a:t>Series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736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2014: Emphasis Continues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Annual updates</a:t>
            </a:r>
          </a:p>
          <a:p>
            <a:r>
              <a:rPr lang="en-US" dirty="0" smtClean="0"/>
              <a:t>Additional and updated videos</a:t>
            </a:r>
          </a:p>
          <a:p>
            <a:r>
              <a:rPr lang="en-US" dirty="0" smtClean="0"/>
              <a:t>State Referee Association feedback</a:t>
            </a:r>
          </a:p>
          <a:p>
            <a:r>
              <a:rPr lang="en-US" dirty="0" smtClean="0"/>
              <a:t>Focus</a:t>
            </a:r>
          </a:p>
          <a:p>
            <a:pPr lvl="1"/>
            <a:r>
              <a:rPr lang="en-US" dirty="0" smtClean="0"/>
              <a:t>Awareness</a:t>
            </a:r>
          </a:p>
          <a:p>
            <a:pPr lvl="1"/>
            <a:r>
              <a:rPr lang="en-US" dirty="0" smtClean="0"/>
              <a:t>Assessment</a:t>
            </a:r>
          </a:p>
          <a:p>
            <a:pPr lvl="1"/>
            <a:r>
              <a:rPr lang="en-US" dirty="0" smtClean="0"/>
              <a:t>Technology</a:t>
            </a:r>
          </a:p>
        </p:txBody>
      </p:sp>
    </p:spTree>
    <p:extLst>
      <p:ext uri="{BB962C8B-B14F-4D97-AF65-F5344CB8AC3E}">
        <p14:creationId xmlns:p14="http://schemas.microsoft.com/office/powerpoint/2010/main" val="130272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Focus: Awareness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ussoccer.com</a:t>
            </a:r>
          </a:p>
          <a:p>
            <a:r>
              <a:rPr lang="en-US" dirty="0" smtClean="0"/>
              <a:t>Resource Center</a:t>
            </a:r>
          </a:p>
          <a:p>
            <a:r>
              <a:rPr lang="en-US" dirty="0" smtClean="0"/>
              <a:t>Monthly updates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24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Focus: Awareness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ussoccer.com</a:t>
            </a:r>
          </a:p>
          <a:p>
            <a:r>
              <a:rPr lang="en-US" dirty="0" smtClean="0"/>
              <a:t>Resource Center</a:t>
            </a:r>
          </a:p>
          <a:p>
            <a:r>
              <a:rPr lang="en-US" dirty="0" smtClean="0"/>
              <a:t>Monthly updates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4" t="10913" r="30502" b="6250"/>
          <a:stretch/>
        </p:blipFill>
        <p:spPr bwMode="auto">
          <a:xfrm>
            <a:off x="0" y="-27709"/>
            <a:ext cx="9177879" cy="6885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710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381</Words>
  <Application>Microsoft Office PowerPoint</Application>
  <PresentationFormat>On-screen Show (4:3)</PresentationFormat>
  <Paragraphs>84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1_Office Theme</vt:lpstr>
      <vt:lpstr>U.S. Soccer Referee  Program Update: Supporting the Youth Game  Adrian Garibay Ryan Mooney</vt:lpstr>
      <vt:lpstr>Development Model</vt:lpstr>
      <vt:lpstr>Referee Zones</vt:lpstr>
      <vt:lpstr>Zone 1 Objectives</vt:lpstr>
      <vt:lpstr>2013: Emphasis on Youth</vt:lpstr>
      <vt:lpstr>Events</vt:lpstr>
      <vt:lpstr>2014: Emphasis Continues</vt:lpstr>
      <vt:lpstr>Focus: Awareness</vt:lpstr>
      <vt:lpstr>Focus: Awareness</vt:lpstr>
      <vt:lpstr>Focus: Assessment</vt:lpstr>
      <vt:lpstr>Focus: Technology</vt:lpstr>
      <vt:lpstr>U.S. Soccer Referee  Program Update: Supporting the Youth Game  Adrian Garibay Ryan Mooney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Nottke</dc:creator>
  <cp:lastModifiedBy>Ryan Mooney</cp:lastModifiedBy>
  <cp:revision>12</cp:revision>
  <dcterms:created xsi:type="dcterms:W3CDTF">2013-10-18T19:18:32Z</dcterms:created>
  <dcterms:modified xsi:type="dcterms:W3CDTF">2014-01-21T21:10:31Z</dcterms:modified>
</cp:coreProperties>
</file>