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0"/>
  </p:notesMasterIdLst>
  <p:sldIdLst>
    <p:sldId id="256" r:id="rId2"/>
    <p:sldId id="257" r:id="rId3"/>
    <p:sldId id="295" r:id="rId4"/>
    <p:sldId id="296" r:id="rId5"/>
    <p:sldId id="297" r:id="rId6"/>
    <p:sldId id="298" r:id="rId7"/>
    <p:sldId id="299" r:id="rId8"/>
    <p:sldId id="300" r:id="rId9"/>
    <p:sldId id="312" r:id="rId10"/>
    <p:sldId id="301" r:id="rId11"/>
    <p:sldId id="302" r:id="rId12"/>
    <p:sldId id="303" r:id="rId13"/>
    <p:sldId id="270" r:id="rId14"/>
    <p:sldId id="311" r:id="rId15"/>
    <p:sldId id="272" r:id="rId16"/>
    <p:sldId id="273" r:id="rId17"/>
    <p:sldId id="305" r:id="rId18"/>
    <p:sldId id="275" r:id="rId19"/>
    <p:sldId id="276" r:id="rId20"/>
    <p:sldId id="277" r:id="rId21"/>
    <p:sldId id="306" r:id="rId22"/>
    <p:sldId id="279" r:id="rId23"/>
    <p:sldId id="280" r:id="rId24"/>
    <p:sldId id="281" r:id="rId25"/>
    <p:sldId id="307" r:id="rId26"/>
    <p:sldId id="283" r:id="rId27"/>
    <p:sldId id="284" r:id="rId28"/>
    <p:sldId id="285" r:id="rId29"/>
    <p:sldId id="286" r:id="rId30"/>
    <p:sldId id="308" r:id="rId31"/>
    <p:sldId id="288" r:id="rId32"/>
    <p:sldId id="289" r:id="rId33"/>
    <p:sldId id="290" r:id="rId34"/>
    <p:sldId id="309" r:id="rId35"/>
    <p:sldId id="292" r:id="rId36"/>
    <p:sldId id="293" r:id="rId37"/>
    <p:sldId id="313" r:id="rId38"/>
    <p:sldId id="310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0" autoAdjust="0"/>
    <p:restoredTop sz="94643" autoAdjust="0"/>
  </p:normalViewPr>
  <p:slideViewPr>
    <p:cSldViewPr>
      <p:cViewPr varScale="1">
        <p:scale>
          <a:sx n="116" d="100"/>
          <a:sy n="116" d="100"/>
        </p:scale>
        <p:origin x="-824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54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D8796-C988-4476-BBDD-E42E0E0CAF1F}" type="datetimeFigureOut">
              <a:rPr lang="en-US" smtClean="0"/>
              <a:t>11/6/12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2A465-963D-4EFD-9EB6-20E1A1B1F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9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24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24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72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16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62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40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4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67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93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22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7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8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53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11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97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429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337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323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745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466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11/6/12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1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11/6/12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7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11/6/12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9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11/6/12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4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11/6/12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3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11/6/12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9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11/6/12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2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11/6/12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5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11/6/12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11/6/12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2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11/6/12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4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0F4EB-C63C-4953-AF49-C4792626BF8D}" type="datetimeFigureOut">
              <a:rPr lang="en-US" smtClean="0"/>
              <a:t>11/6/12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063E-51B0-482E-A5A8-F7003F9A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1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facebook.com/groups/25559502449871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dropbox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maxprog.com/site/misc/products_us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facebook.com/groups/25559502449871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brainshark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easytestmaker.com/default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dropbox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surveymonkey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anymeeting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rcwalaska@mchsi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maxprog.com/site/misc/products_us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brainshark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easytestmaker.com/default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surveymonkey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anymeeting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rcwalaska@mchsi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1" y="950614"/>
            <a:ext cx="7461533" cy="196403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Improving Communications</a:t>
            </a:r>
            <a:endParaRPr lang="en-US" sz="55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Using tools (at little to no cost) to facilitate information sharing with Instructors and improve communications with the Referee Community.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4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5600" dirty="0" smtClean="0"/>
              <a:t>?</a:t>
            </a:r>
            <a:endParaRPr lang="en-US" sz="25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2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1" y="950614"/>
            <a:ext cx="7461533" cy="1964036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Improving </a:t>
            </a:r>
            <a:r>
              <a:rPr lang="en-US" sz="6000" dirty="0" smtClean="0">
                <a:solidFill>
                  <a:schemeClr val="bg1"/>
                </a:solidFill>
              </a:rPr>
              <a:t>Communications</a:t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1800" i="1" dirty="0" smtClean="0">
                <a:solidFill>
                  <a:schemeClr val="bg1"/>
                </a:solidFill>
              </a:rPr>
              <a:t>(Screen Shot Backup Slides)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Using tools (at little to no cost) to facilitate information sharing with Instructors and improve communications with the Referee Community.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0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78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Facebook</a:t>
            </a:r>
            <a:r>
              <a:rPr lang="en-US" sz="2400" dirty="0" smtClean="0"/>
              <a:t> </a:t>
            </a:r>
            <a:r>
              <a:rPr lang="en-US" sz="2400" dirty="0"/>
              <a:t>– approx. 350 referees have joined </a:t>
            </a:r>
            <a:r>
              <a:rPr lang="en-US" sz="2400" dirty="0" smtClean="0"/>
              <a:t>the closed </a:t>
            </a:r>
            <a:r>
              <a:rPr lang="en-US" sz="2400" dirty="0"/>
              <a:t>“IA Soccer Referees” Group since it was created in Jan. ’12. We're using this to reach our younger referees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hlinkClick r:id="rId4"/>
              </a:rPr>
              <a:t>https://www.facebook.com/groups/255595024498710/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Ex.: Q. &amp; A., Discussion, Articles, Pictures, Video, Announcements, </a:t>
            </a:r>
            <a:r>
              <a:rPr lang="en-US" sz="1600" dirty="0" smtClean="0"/>
              <a:t>… 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3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0 at 8.15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78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Dropbox</a:t>
            </a:r>
            <a:r>
              <a:rPr lang="en-US" sz="2400" dirty="0" smtClean="0"/>
              <a:t> </a:t>
            </a:r>
            <a:r>
              <a:rPr lang="en-US" sz="2400" dirty="0"/>
              <a:t>– utilized to share media/presentations, clinic information, exams, forms, publications, … . (The SDI Dropbox allows each Instructor a minimum 2 GBytes of storage.</a:t>
            </a:r>
            <a:r>
              <a:rPr lang="en-US" sz="24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hlinkClick r:id="rId3"/>
              </a:rPr>
              <a:t>https://www.dropbox.com/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Ex.: Presentations, Exams, Forms, Video, unZipped Courses, … 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Dropbox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0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0-10 at 8.19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0 at 8.18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2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78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MaxBulk </a:t>
            </a:r>
            <a:r>
              <a:rPr lang="en-US" sz="2400" b="1" dirty="0"/>
              <a:t>Mailer</a:t>
            </a:r>
            <a:r>
              <a:rPr lang="en-US" sz="2400" dirty="0"/>
              <a:t> – mass e-Mail distribution system used to communicate LOTG changes/POE, registration information, and bi-monthly “Whatcha gonna do?” Q.&amp;A. to the IA referee community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hlinkClick r:id="rId4"/>
              </a:rPr>
              <a:t>http://www.maxprog.com/site/misc/products_us.php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Ex.: Quizzes, News, Announcements, LOTG POE, … 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MaxBulk Mailer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1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0 at 8.22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2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0 at 8.24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1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78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Facebook</a:t>
            </a:r>
            <a:r>
              <a:rPr lang="en-US" sz="2400" dirty="0" smtClean="0"/>
              <a:t> </a:t>
            </a:r>
            <a:r>
              <a:rPr lang="en-US" sz="2400" dirty="0"/>
              <a:t>– approx. 350 referees have joined </a:t>
            </a:r>
            <a:r>
              <a:rPr lang="en-US" sz="2400" dirty="0" smtClean="0"/>
              <a:t>the closed </a:t>
            </a:r>
            <a:r>
              <a:rPr lang="en-US" sz="2400" dirty="0"/>
              <a:t>“IA Soccer Referees” Group since it was created in Jan. ’12. We're using this to reach our younger referees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hlinkClick r:id="rId4"/>
              </a:rPr>
              <a:t>https://www.facebook.com/groups/255595024498710/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Ex.: Q. &amp; A., Discussion, Articles, Pictures, Video, Announcements, … 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6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0 at 8.27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5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78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Brainshark</a:t>
            </a:r>
            <a:r>
              <a:rPr lang="en-US" sz="2400" dirty="0" smtClean="0"/>
              <a:t> </a:t>
            </a:r>
            <a:r>
              <a:rPr lang="en-US" sz="2400" dirty="0"/>
              <a:t>– contains the on-line referee recertification materials. The tool has also been used to enable State Cup referees to receive just-in-time on-line training of Cup points-of-emphasis with an associated quiz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hlinkClick r:id="rId4"/>
              </a:rPr>
              <a:t>http://www.brainshark.com/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Ex.: JIT On-line Training, Recertification, … 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Brainshark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3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0 at 8.29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2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0 at 8.31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6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0 at 8.33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6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78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EasyTestMaker</a:t>
            </a:r>
            <a:r>
              <a:rPr lang="en-US" sz="2400" dirty="0" smtClean="0"/>
              <a:t> </a:t>
            </a:r>
            <a:r>
              <a:rPr lang="en-US" sz="2400" dirty="0"/>
              <a:t>–</a:t>
            </a:r>
            <a:r>
              <a:rPr lang="en-US" sz="2400" b="1" dirty="0"/>
              <a:t> </a:t>
            </a:r>
            <a:r>
              <a:rPr lang="en-US" sz="2400" dirty="0"/>
              <a:t>for on-line testing, utilized for those wanting to upgrade from 8 to 7 or 7 to 6, and also used in conjunction with on-line Brainshark recertification. (Classroom testing is of course still done widely.</a:t>
            </a:r>
            <a:r>
              <a:rPr lang="en-US" sz="24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hlinkClick r:id="rId4"/>
              </a:rPr>
              <a:t>http://www.easytestmaker.com/default.aspx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Ex.: Entry-Level Exam, State Exam, Recertification Exam, Quizzes, … 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EasyTestMaker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9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0-11 at 6.34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2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0 at 8.46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1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0 at 8.47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1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0 at 8.53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0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78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Dropbox</a:t>
            </a:r>
            <a:r>
              <a:rPr lang="en-US" sz="2400" dirty="0" smtClean="0"/>
              <a:t> </a:t>
            </a:r>
            <a:r>
              <a:rPr lang="en-US" sz="2400" dirty="0"/>
              <a:t>– utilized to share media/presentations, clinic information, exams, forms, publications, … . (The SDI Dropbox allows each Instructor a minimum 2 GBytes of storage.</a:t>
            </a:r>
            <a:r>
              <a:rPr lang="en-US" sz="24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hlinkClick r:id="rId4"/>
              </a:rPr>
              <a:t>https://www.dropbox.com/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Ex.: Presentations, Exams, Forms, Video, unZipped Courses, … 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Dropbox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4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78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SurveyMonkey</a:t>
            </a:r>
            <a:r>
              <a:rPr lang="en-US" sz="2400" dirty="0" smtClean="0"/>
              <a:t> </a:t>
            </a:r>
            <a:r>
              <a:rPr lang="en-US" sz="2400" dirty="0"/>
              <a:t>– to collect follow-up information from Clinic participants as to their impressions of and satisfaction with courses/instructors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hlinkClick r:id="rId4"/>
              </a:rPr>
              <a:t>http://www.surveymonkey.com/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Ex.: Post Clinic Follow-up, Referee Association Needs Surveys, … 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SurveyMonkey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9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0 at 8.55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2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0 at 8.58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8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0 at 9.00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8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78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AnyMeeting</a:t>
            </a:r>
            <a:r>
              <a:rPr lang="en-US" sz="2400" dirty="0" smtClean="0"/>
              <a:t> </a:t>
            </a:r>
            <a:r>
              <a:rPr lang="en-US" sz="2400" dirty="0"/>
              <a:t>– to share Instructor desktops in order to collaborate on presentation materials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hlinkClick r:id="rId4"/>
              </a:rPr>
              <a:t>http://www.anymeeting.com/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Ex.: Collaboration / Co-development of instructional materials, … 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AnyMeeting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0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0 at 9.07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2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0 at 9.08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6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782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24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/>
              <a:t>R</a:t>
            </a:r>
            <a:r>
              <a:rPr lang="en-US" sz="2800" b="1" dirty="0"/>
              <a:t>. C. (Chip) Walaska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/>
              <a:t>SDI, Iowa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hlinkClick r:id="rId4"/>
              </a:rPr>
              <a:t>rcwalaska@</a:t>
            </a:r>
            <a:r>
              <a:rPr lang="en-US" sz="2400" b="1" dirty="0" smtClean="0">
                <a:hlinkClick r:id="rId4"/>
              </a:rPr>
              <a:t>mchsi.com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4214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5600" dirty="0" smtClean="0"/>
              <a:t>?</a:t>
            </a:r>
            <a:endParaRPr lang="en-US" sz="25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9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78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MaxBulk </a:t>
            </a:r>
            <a:r>
              <a:rPr lang="en-US" sz="2400" b="1" dirty="0"/>
              <a:t>Mailer</a:t>
            </a:r>
            <a:r>
              <a:rPr lang="en-US" sz="2400" dirty="0"/>
              <a:t> – mass e-Mail distribution system used to communicate LOTG changes/POE, registration information, and bi-monthly “Whatcha gonna do?” Q.&amp;A. to the IA referee community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hlinkClick r:id="rId4"/>
              </a:rPr>
              <a:t>http://www.maxprog.com/site/misc/products_us.php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Ex.: Quizzes, News, Announcements, LOTG POE, … 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MaxBulk Mailer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8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78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Brainshark</a:t>
            </a:r>
            <a:r>
              <a:rPr lang="en-US" sz="2400" dirty="0" smtClean="0"/>
              <a:t> </a:t>
            </a:r>
            <a:r>
              <a:rPr lang="en-US" sz="2400" dirty="0"/>
              <a:t>– contains the on-line referee recertification materials. The tool has also been used to enable State Cup referees to receive just-in-time on-line training of Cup points-of-emphasis with an associated quiz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hlinkClick r:id="rId4"/>
              </a:rPr>
              <a:t>http://www.brainshark.com/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Ex.: JIT On-line Training, Recertification, … 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Brainshark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0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78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EasyTestMaker</a:t>
            </a:r>
            <a:r>
              <a:rPr lang="en-US" sz="2400" dirty="0" smtClean="0"/>
              <a:t> </a:t>
            </a:r>
            <a:r>
              <a:rPr lang="en-US" sz="2400" dirty="0"/>
              <a:t>–</a:t>
            </a:r>
            <a:r>
              <a:rPr lang="en-US" sz="2400" b="1" dirty="0"/>
              <a:t> </a:t>
            </a:r>
            <a:r>
              <a:rPr lang="en-US" sz="2400" dirty="0"/>
              <a:t>for on-line testing, utilized for those wanting to upgrade from 8 to 7 or 7 to 6, and also used in conjunction with on-line Brainshark recertification. (Classroom testing is of course still done widely.</a:t>
            </a:r>
            <a:r>
              <a:rPr lang="en-US" sz="24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hlinkClick r:id="rId4"/>
              </a:rPr>
              <a:t>http://www.easytestmaker.com/default.aspx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Ex.: Entry-Level Exam, State Exam, Recertification Exam, Quizzes, … 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EasyTestMaker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78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SurveyMonkey</a:t>
            </a:r>
            <a:r>
              <a:rPr lang="en-US" sz="2400" dirty="0" smtClean="0"/>
              <a:t> </a:t>
            </a:r>
            <a:r>
              <a:rPr lang="en-US" sz="2400" dirty="0"/>
              <a:t>– to collect follow-up information from Clinic participants as to their impressions of and satisfaction with courses/instructors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hlinkClick r:id="rId4"/>
              </a:rPr>
              <a:t>http://www.surveymonkey.com/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Ex.: Post Clinic Follow-up, Referee Association Needs Surveys, … 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SurveyMonkey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5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78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AnyMeeting</a:t>
            </a:r>
            <a:r>
              <a:rPr lang="en-US" sz="2400" dirty="0" smtClean="0"/>
              <a:t> </a:t>
            </a:r>
            <a:r>
              <a:rPr lang="en-US" sz="2400" dirty="0"/>
              <a:t>– to share Instructor desktops in order to collaborate on presentation materials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hlinkClick r:id="rId4"/>
              </a:rPr>
              <a:t>http://www.anymeeting.com/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Ex.: Collaboration / Co-development of instructional materials, … 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AnyMeeting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5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782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24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/>
              <a:t>R</a:t>
            </a:r>
            <a:r>
              <a:rPr lang="en-US" sz="2800" b="1" dirty="0"/>
              <a:t>. C. (Chip) Walaska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/>
              <a:t>SDI, Iowa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hlinkClick r:id="rId4"/>
              </a:rPr>
              <a:t>rcwalaska@</a:t>
            </a:r>
            <a:r>
              <a:rPr lang="en-US" sz="2400" b="1" dirty="0" smtClean="0">
                <a:hlinkClick r:id="rId4"/>
              </a:rPr>
              <a:t>mchsi.com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5796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934</Words>
  <Application>Microsoft Macintosh PowerPoint</Application>
  <PresentationFormat>On-screen Show (16:9)</PresentationFormat>
  <Paragraphs>148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Improving Communications</vt:lpstr>
      <vt:lpstr>Facebook</vt:lpstr>
      <vt:lpstr>Dropbox</vt:lpstr>
      <vt:lpstr>MaxBulk Mailer</vt:lpstr>
      <vt:lpstr>Brainshark</vt:lpstr>
      <vt:lpstr>EasyTestMaker</vt:lpstr>
      <vt:lpstr>SurveyMonkey</vt:lpstr>
      <vt:lpstr>AnyMeeting</vt:lpstr>
      <vt:lpstr>PowerPoint Presentation</vt:lpstr>
      <vt:lpstr>Questions</vt:lpstr>
      <vt:lpstr>Improving Communications (Screen Shot Backup Slides)</vt:lpstr>
      <vt:lpstr>Facebook</vt:lpstr>
      <vt:lpstr>PowerPoint Presentation</vt:lpstr>
      <vt:lpstr>Dropbox</vt:lpstr>
      <vt:lpstr>PowerPoint Presentation</vt:lpstr>
      <vt:lpstr>PowerPoint Presentation</vt:lpstr>
      <vt:lpstr>MaxBulk Mailer</vt:lpstr>
      <vt:lpstr>PowerPoint Presentation</vt:lpstr>
      <vt:lpstr>PowerPoint Presentation</vt:lpstr>
      <vt:lpstr>PowerPoint Presentation</vt:lpstr>
      <vt:lpstr>Brainshark</vt:lpstr>
      <vt:lpstr>PowerPoint Presentation</vt:lpstr>
      <vt:lpstr>PowerPoint Presentation</vt:lpstr>
      <vt:lpstr>PowerPoint Presentation</vt:lpstr>
      <vt:lpstr>EasyTestMaker</vt:lpstr>
      <vt:lpstr>PowerPoint Presentation</vt:lpstr>
      <vt:lpstr>PowerPoint Presentation</vt:lpstr>
      <vt:lpstr>PowerPoint Presentation</vt:lpstr>
      <vt:lpstr>PowerPoint Presentation</vt:lpstr>
      <vt:lpstr>SurveyMonkey</vt:lpstr>
      <vt:lpstr>PowerPoint Presentation</vt:lpstr>
      <vt:lpstr>PowerPoint Presentation</vt:lpstr>
      <vt:lpstr>PowerPoint Presentation</vt:lpstr>
      <vt:lpstr>AnyMeeting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Moseley</dc:creator>
  <cp:lastModifiedBy>R. C. (Chip) Walaska</cp:lastModifiedBy>
  <cp:revision>35</cp:revision>
  <dcterms:created xsi:type="dcterms:W3CDTF">2010-11-03T19:42:31Z</dcterms:created>
  <dcterms:modified xsi:type="dcterms:W3CDTF">2012-11-06T14:11:31Z</dcterms:modified>
</cp:coreProperties>
</file>