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96CDB-D4CB-427E-AD2F-82B3DBB3C36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304E7-871E-4A87-95F4-DA2DB2EDA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Talk about US Youth Soccer social media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page looks great! The following is strong, and appears to be engaged. You do a very nice job varying your posts as well, and the use of visuals is fantastic!</a:t>
            </a:r>
          </a:p>
          <a:p>
            <a:r>
              <a:rPr lang="en-US" baseline="0" dirty="0" smtClean="0"/>
              <a:t>Only a few minor suggestions that we have. One recommendation I would make is to ask more questions in your status updates. This will help get more comments, and raise your engagement level even further. </a:t>
            </a:r>
          </a:p>
          <a:p>
            <a:r>
              <a:rPr lang="en-US" baseline="0" dirty="0" smtClean="0"/>
              <a:t>One other suggestion I would make is to work in some shorter posts as well. Yes, I realize you have to convey a particular amount of information, but sometimes it’s good to switch things up and post a quick question or inspirational statement. These are some little ways you can boost your engagement.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-Your </a:t>
            </a:r>
            <a:r>
              <a:rPr lang="en-US" dirty="0" err="1" smtClean="0"/>
              <a:t>Instagram</a:t>
            </a:r>
            <a:r>
              <a:rPr lang="en-US" dirty="0" smtClean="0"/>
              <a:t> page is phenomenal.</a:t>
            </a:r>
            <a:r>
              <a:rPr lang="en-US" baseline="0" dirty="0" smtClean="0"/>
              <a:t> Huge, engaged following. </a:t>
            </a:r>
          </a:p>
          <a:p>
            <a:pPr>
              <a:buFontTx/>
              <a:buChar char="-"/>
            </a:pPr>
            <a:r>
              <a:rPr lang="en-US" baseline="0" dirty="0" smtClean="0"/>
              <a:t>Great job encouraging fans to use a </a:t>
            </a:r>
            <a:r>
              <a:rPr lang="en-US" baseline="0" dirty="0" err="1" smtClean="0"/>
              <a:t>hashtag</a:t>
            </a:r>
            <a:r>
              <a:rPr lang="en-US" baseline="0" dirty="0" smtClean="0"/>
              <a:t> #</a:t>
            </a:r>
            <a:r>
              <a:rPr lang="en-US" baseline="0" dirty="0" err="1" smtClean="0"/>
              <a:t>usyouthsoccer</a:t>
            </a:r>
            <a:r>
              <a:rPr lang="en-US" baseline="0" dirty="0" smtClean="0"/>
              <a:t> when they mention you </a:t>
            </a:r>
          </a:p>
          <a:p>
            <a:pPr>
              <a:buFontTx/>
              <a:buChar char="-"/>
            </a:pPr>
            <a:r>
              <a:rPr lang="en-US" baseline="0" dirty="0" smtClean="0"/>
              <a:t>One of my only recommendations would be to try and use the video feature a little more. Maybe you could get players/coaches from affiliated leagues to share top plays if they happened to catch them on video. It could be a new outlet to gain even more interaction. </a:t>
            </a:r>
          </a:p>
          <a:p>
            <a:pPr>
              <a:buFontTx/>
              <a:buNone/>
            </a:pPr>
            <a:r>
              <a:rPr lang="en-US" baseline="0" dirty="0" smtClean="0"/>
              <a:t>- Also, try to get more soccer leagues to @mention you and share photos. Maybe you could even start a series where leagues share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 with you and you select the top ones and </a:t>
            </a:r>
            <a:r>
              <a:rPr lang="en-US" baseline="0" dirty="0" err="1" smtClean="0"/>
              <a:t>reshare</a:t>
            </a:r>
            <a:r>
              <a:rPr lang="en-US" baseline="0" dirty="0" smtClean="0"/>
              <a:t> each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Like </a:t>
            </a:r>
            <a:r>
              <a:rPr lang="en-US" dirty="0" err="1" smtClean="0"/>
              <a:t>Instagram</a:t>
            </a:r>
            <a:r>
              <a:rPr lang="en-US" dirty="0" smtClean="0"/>
              <a:t>, Twitter is very well done, too. Background is visually appealing,</a:t>
            </a:r>
            <a:r>
              <a:rPr lang="en-US" baseline="0" dirty="0" smtClean="0"/>
              <a:t> but not intrusive. Also, you include all the different handles that are connected to US Youth Soccer. This is a minor details that often gets overlooked, but not the case in this instance. </a:t>
            </a:r>
          </a:p>
          <a:p>
            <a:pPr>
              <a:buFontTx/>
              <a:buChar char="-"/>
            </a:pPr>
            <a:r>
              <a:rPr lang="en-US" baseline="0" dirty="0" smtClean="0"/>
              <a:t> Also, you do a great job interacting with relevant organizations and </a:t>
            </a:r>
            <a:r>
              <a:rPr lang="en-US" baseline="0" dirty="0" err="1" smtClean="0"/>
              <a:t>retweeting</a:t>
            </a:r>
            <a:r>
              <a:rPr lang="en-US" baseline="0" dirty="0" smtClean="0"/>
              <a:t> people who tweet at you. This is important because this is what Twitter is truly all about. </a:t>
            </a:r>
          </a:p>
          <a:p>
            <a:pPr>
              <a:buFontTx/>
              <a:buChar char="-"/>
            </a:pPr>
            <a:r>
              <a:rPr lang="en-US" baseline="0" dirty="0" smtClean="0"/>
              <a:t> One thing I would work on is more consistent use of </a:t>
            </a:r>
            <a:r>
              <a:rPr lang="en-US" baseline="0" dirty="0" err="1" smtClean="0"/>
              <a:t>hashtags</a:t>
            </a:r>
            <a:r>
              <a:rPr lang="en-US" baseline="0" dirty="0" smtClean="0"/>
              <a:t>. They are definitely being used, but if you’re tweeting around encouraging someone to vote, for example, I would try to do more follow up and drive home that </a:t>
            </a:r>
            <a:r>
              <a:rPr lang="en-US" baseline="0" dirty="0" err="1" smtClean="0"/>
              <a:t>hashtag</a:t>
            </a:r>
            <a:r>
              <a:rPr lang="en-US" baseline="0" dirty="0" smtClean="0"/>
              <a:t> so people realize it’s important. </a:t>
            </a:r>
          </a:p>
          <a:p>
            <a:pPr>
              <a:buFontTx/>
              <a:buChar char="-"/>
            </a:pPr>
            <a:r>
              <a:rPr lang="en-US" baseline="0" dirty="0" smtClean="0"/>
              <a:t> Also, I would maybe try to do more to mention your affiliated leagues and regional divisions. It would be a good idea to maybe participate in #FF (Follow Friday) and mention some these different things. It’s a great to keep people engaged and help build their pages up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Compelling</a:t>
            </a:r>
            <a:r>
              <a:rPr lang="en-US" baseline="0" dirty="0" smtClean="0"/>
              <a:t> photo</a:t>
            </a:r>
          </a:p>
          <a:p>
            <a:r>
              <a:rPr lang="en-US" dirty="0" smtClean="0"/>
              <a:t>Good call to action.  Encouraging to sign up/buy.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Ways</a:t>
            </a:r>
            <a:r>
              <a:rPr lang="en-US" baseline="0" dirty="0" smtClean="0"/>
              <a:t> to frame posts- have a catchy call to action.  Proactive post to show how games are fun. Then they may be more apt to share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7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8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4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F4EB-C63C-4953-AF49-C4792626B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063E-51B0-482E-A5A8-F7003F9A7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likealyzer.com/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jsherlock@jennacommunications.com" TargetMode="External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Scoring Goals with Social Media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An Inside Look at Promoting 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What Networks Should I Be On?</a:t>
            </a:r>
            <a:endParaRPr lang="en-US" sz="3600" dirty="0"/>
          </a:p>
        </p:txBody>
      </p:sp>
      <p:pic>
        <p:nvPicPr>
          <p:cNvPr id="6" name="Picture 4" descr="http://khmeryouthdrama.files.wordpress.com/2012/12/facebook-logo1.jpg?w=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2209800" cy="2209800"/>
          </a:xfrm>
          <a:prstGeom prst="rect">
            <a:avLst/>
          </a:prstGeom>
          <a:noFill/>
        </p:spPr>
      </p:pic>
      <p:pic>
        <p:nvPicPr>
          <p:cNvPr id="7" name="Picture 13" descr="http://digiphotomag.com/wp-content/uploads/Instagram-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2438399" cy="243840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219200"/>
            <a:ext cx="2371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429000"/>
            <a:ext cx="2427864" cy="24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ttp://www.fundchat.org/wp-content/uploads/2013/11/Linkedin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1143000"/>
            <a:ext cx="2286000" cy="2286001"/>
          </a:xfrm>
          <a:prstGeom prst="rect">
            <a:avLst/>
          </a:prstGeom>
          <a:noFill/>
        </p:spPr>
      </p:pic>
      <p:pic>
        <p:nvPicPr>
          <p:cNvPr id="11" name="Picture 20" descr="http://www.magnetstreet.com/business-blog/wp-content/uploads/2012/09/Pinterest_PrimaryLogo_Red_RGB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3505200"/>
            <a:ext cx="2421105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Let’s Start with </a:t>
            </a:r>
            <a:r>
              <a:rPr lang="en-US" sz="3600" dirty="0" err="1" smtClean="0"/>
              <a:t>Facebook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haven’t done so already, create a Fan Page for your league </a:t>
            </a:r>
          </a:p>
          <a:p>
            <a:r>
              <a:rPr lang="en-US" dirty="0" smtClean="0"/>
              <a:t>Treat </a:t>
            </a:r>
            <a:r>
              <a:rPr lang="en-US" dirty="0" err="1" smtClean="0"/>
              <a:t>Facebook</a:t>
            </a:r>
            <a:r>
              <a:rPr lang="en-US" dirty="0" smtClean="0"/>
              <a:t> as your “control center” and branch out from there </a:t>
            </a:r>
          </a:p>
          <a:p>
            <a:r>
              <a:rPr lang="en-US" dirty="0" smtClean="0"/>
              <a:t>Designate a team as </a:t>
            </a:r>
            <a:r>
              <a:rPr lang="en-US" dirty="0" err="1" smtClean="0"/>
              <a:t>admins</a:t>
            </a:r>
            <a:r>
              <a:rPr lang="en-US" dirty="0" smtClean="0"/>
              <a:t> to manage the page</a:t>
            </a:r>
          </a:p>
          <a:p>
            <a:r>
              <a:rPr lang="en-US" dirty="0" smtClean="0"/>
              <a:t>Develop a social media routine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Let’s Start with </a:t>
            </a:r>
            <a:r>
              <a:rPr lang="en-US" sz="3600" dirty="0" err="1" smtClean="0"/>
              <a:t>Facebook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Remember to create </a:t>
            </a:r>
            <a:r>
              <a:rPr lang="en-US" dirty="0" err="1" smtClean="0"/>
              <a:t>Facebook</a:t>
            </a:r>
            <a:r>
              <a:rPr lang="en-US" dirty="0" smtClean="0"/>
              <a:t> events for tryouts, signups, etc. to generate buzz </a:t>
            </a:r>
          </a:p>
          <a:p>
            <a:r>
              <a:rPr lang="en-US" dirty="0" smtClean="0"/>
              <a:t>Invite as many relevant people as possible to join event </a:t>
            </a:r>
          </a:p>
          <a:p>
            <a:r>
              <a:rPr lang="en-US" dirty="0" smtClean="0"/>
              <a:t>Keep those who joined your event pumped up by writing exclusive updates </a:t>
            </a:r>
          </a:p>
          <a:p>
            <a:r>
              <a:rPr lang="en-US" dirty="0" smtClean="0"/>
              <a:t>Make an attempt to welcome new guests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574" y="1219199"/>
            <a:ext cx="4840426" cy="31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Visuals are Powerful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posts that use visuals get 53% more likes</a:t>
            </a:r>
          </a:p>
          <a:p>
            <a:r>
              <a:rPr lang="en-US" dirty="0" smtClean="0"/>
              <a:t>Make photo albums from tryouts, championships and more</a:t>
            </a:r>
          </a:p>
          <a:p>
            <a:r>
              <a:rPr lang="en-US" dirty="0" smtClean="0"/>
              <a:t>Use photos throughout year to promote your league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399" y="1981200"/>
            <a:ext cx="4613161" cy="334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If You Have a Budget…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allows you to advertise or promote posts for as little as $5 a day. 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ads appear in right hand corner and can only be a max of 90 characters</a:t>
            </a:r>
          </a:p>
          <a:p>
            <a:r>
              <a:rPr lang="en-US" dirty="0" smtClean="0"/>
              <a:t>Promoted posts appear in people’s timelines and will say sponsored. </a:t>
            </a:r>
          </a:p>
          <a:p>
            <a:r>
              <a:rPr lang="en-US" dirty="0" smtClean="0"/>
              <a:t>Visuals are highly recommended with a promoted post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Quick Look at Making an Ad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285608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143000"/>
            <a:ext cx="4505325" cy="511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Making an Ad Continued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066800"/>
            <a:ext cx="6172200" cy="521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Finishing Your Ad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981200"/>
            <a:ext cx="11068492" cy="29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Closing Thoughts on </a:t>
            </a:r>
            <a:r>
              <a:rPr lang="en-US" sz="3600" dirty="0" err="1" smtClean="0"/>
              <a:t>Facebook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about the quality of likes than the number of likes </a:t>
            </a:r>
          </a:p>
          <a:p>
            <a:r>
              <a:rPr lang="en-US" dirty="0" smtClean="0"/>
              <a:t>Be aware of your “talking about this” number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http://likealyzer.com/</a:t>
            </a:r>
            <a:r>
              <a:rPr lang="en-US" dirty="0" smtClean="0"/>
              <a:t> to check how your page is doing 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8400"/>
            <a:ext cx="3995722" cy="16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Let’s Talk Twitter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Twitter as a tool to amplify your promotional efforts </a:t>
            </a:r>
          </a:p>
          <a:p>
            <a:r>
              <a:rPr lang="en-US" dirty="0" smtClean="0"/>
              <a:t>Follow any relevant people, businesses, schools, municipalities 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hashtag</a:t>
            </a:r>
            <a:r>
              <a:rPr lang="en-US" dirty="0" smtClean="0"/>
              <a:t> # for your events</a:t>
            </a:r>
          </a:p>
          <a:p>
            <a:r>
              <a:rPr lang="en-US" dirty="0" smtClean="0"/>
              <a:t>If you tweet with </a:t>
            </a:r>
            <a:r>
              <a:rPr lang="en-US" dirty="0" err="1" smtClean="0"/>
              <a:t>hashtags</a:t>
            </a:r>
            <a:r>
              <a:rPr lang="en-US" dirty="0" smtClean="0"/>
              <a:t>, you are 3 times more likely to get </a:t>
            </a:r>
            <a:r>
              <a:rPr lang="en-US" dirty="0" err="1" smtClean="0"/>
              <a:t>retweeted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from Jenna Communications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8001000" cy="48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Twitter Strategies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organizations with large followings to help you</a:t>
            </a:r>
          </a:p>
          <a:p>
            <a:r>
              <a:rPr lang="en-US" dirty="0" smtClean="0"/>
              <a:t>While Twitter allows 140 characters in tweets, it’s always better to use less than that.</a:t>
            </a:r>
          </a:p>
          <a:p>
            <a:r>
              <a:rPr lang="en-US" dirty="0" smtClean="0"/>
              <a:t>Find fans to tweet about different league games and provide real-time updates</a:t>
            </a:r>
          </a:p>
          <a:p>
            <a:r>
              <a:rPr lang="en-US" dirty="0" smtClean="0"/>
              <a:t>Don’t forget to appear like a human being on Twitter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Add Video to the Mix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Video is most engaging for an audience</a:t>
            </a:r>
          </a:p>
          <a:p>
            <a:r>
              <a:rPr lang="en-US" dirty="0" smtClean="0"/>
              <a:t>Make a promotional video for your soccer league to encourage signups</a:t>
            </a:r>
          </a:p>
          <a:p>
            <a:r>
              <a:rPr lang="en-US" dirty="0" smtClean="0"/>
              <a:t>It works well to start a YouTube channel and share from there </a:t>
            </a:r>
          </a:p>
          <a:p>
            <a:endParaRPr lang="en-US" dirty="0"/>
          </a:p>
        </p:txBody>
      </p:sp>
      <p:pic>
        <p:nvPicPr>
          <p:cNvPr id="8" name="Content Placeholder 11" descr="http://www.stopthecoonery.com/wp-content/uploads/2013/11/youtube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1"/>
            <a:ext cx="42672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Look at LinkedIn 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Although it’s predominantly used in the corporate world, you can still use LinkedIn to your advantage</a:t>
            </a:r>
          </a:p>
          <a:p>
            <a:r>
              <a:rPr lang="en-US" dirty="0" smtClean="0"/>
              <a:t>Start a league LinkedIn page to use as a recruiting tool</a:t>
            </a:r>
          </a:p>
          <a:p>
            <a:r>
              <a:rPr lang="en-US" dirty="0" smtClean="0"/>
              <a:t>Encourage coaches/referees to follow your league LinkedIn </a:t>
            </a:r>
          </a:p>
          <a:p>
            <a:r>
              <a:rPr lang="en-US" dirty="0" smtClean="0"/>
              <a:t>Post about all your major upcoming events</a:t>
            </a:r>
          </a:p>
          <a:p>
            <a:r>
              <a:rPr lang="en-US" dirty="0" smtClean="0"/>
              <a:t>Start a LinkedIn group to go along with your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Add Video to the Mix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not a fad!</a:t>
            </a:r>
          </a:p>
          <a:p>
            <a:r>
              <a:rPr lang="en-US" dirty="0" smtClean="0"/>
              <a:t>Strive to use photos that are shocking/exciting</a:t>
            </a:r>
          </a:p>
          <a:p>
            <a:r>
              <a:rPr lang="en-US" dirty="0" smtClean="0"/>
              <a:t>Remember those </a:t>
            </a:r>
            <a:r>
              <a:rPr lang="en-US" dirty="0" err="1" smtClean="0"/>
              <a:t>hashtags</a:t>
            </a:r>
            <a:r>
              <a:rPr lang="en-US" dirty="0" smtClean="0"/>
              <a:t>! #</a:t>
            </a:r>
          </a:p>
          <a:p>
            <a:r>
              <a:rPr lang="en-US" dirty="0" smtClean="0"/>
              <a:t>Spice it up with some added video</a:t>
            </a:r>
          </a:p>
          <a:p>
            <a:endParaRPr lang="en-US" dirty="0"/>
          </a:p>
        </p:txBody>
      </p:sp>
      <p:pic>
        <p:nvPicPr>
          <p:cNvPr id="7" name="Picture 13" descr="http://digiphotomag.com/wp-content/uploads/Instagram-logo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Instagram</a:t>
            </a:r>
            <a:r>
              <a:rPr lang="en-US" sz="3600" dirty="0" smtClean="0"/>
              <a:t> Example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8478419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Take Advantage of What’s Already There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promotional habit to get into is making event postings</a:t>
            </a:r>
          </a:p>
          <a:p>
            <a:r>
              <a:rPr lang="en-US" dirty="0" smtClean="0"/>
              <a:t>Many local media outlets have online event calendars</a:t>
            </a:r>
          </a:p>
          <a:p>
            <a:r>
              <a:rPr lang="en-US" dirty="0" smtClean="0"/>
              <a:t>Put together a list of relevant outlets and post away</a:t>
            </a:r>
          </a:p>
          <a:p>
            <a:r>
              <a:rPr lang="en-US" dirty="0" smtClean="0"/>
              <a:t>Often times, you can even get the media outlet to share your info on 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105400"/>
            <a:ext cx="601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Quick Review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7710488" cy="493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Quick Review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019432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Quick Review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219200"/>
            <a:ext cx="10267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Tweet!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me on Twitter @</a:t>
            </a:r>
            <a:r>
              <a:rPr lang="en-US" dirty="0" err="1" smtClean="0"/>
              <a:t>JennyBentley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Follow Jenna Communications on Twitter @</a:t>
            </a:r>
            <a:r>
              <a:rPr lang="en-US" dirty="0" err="1" smtClean="0"/>
              <a:t>JennaComm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#</a:t>
            </a:r>
            <a:r>
              <a:rPr lang="en-US" dirty="0" err="1" smtClean="0"/>
              <a:t>scoringgoalswithsm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3022600" cy="302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Find assets you have that will make social media work for you</a:t>
            </a:r>
          </a:p>
          <a:p>
            <a:r>
              <a:rPr lang="en-US" dirty="0" smtClean="0"/>
              <a:t>Get into a routine</a:t>
            </a:r>
          </a:p>
          <a:p>
            <a:r>
              <a:rPr lang="en-US" dirty="0" smtClean="0"/>
              <a:t>Be proactive and consistent</a:t>
            </a:r>
          </a:p>
          <a:p>
            <a:r>
              <a:rPr lang="en-US" dirty="0" smtClean="0"/>
              <a:t>Don’t forget to be yourself and appear human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0"/>
            <a:ext cx="4186237" cy="389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Contact 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53000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Jennifer Sherlock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jsherlock@jennacommunications.com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2225" y="2209800"/>
            <a:ext cx="4041775" cy="3951288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286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Where Should I Begin?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Social media is literally everywhere, so how do I get started?</a:t>
            </a:r>
          </a:p>
          <a:p>
            <a:r>
              <a:rPr lang="en-US" dirty="0" smtClean="0"/>
              <a:t>Before you make one post/tweet, start by doing a little homework</a:t>
            </a:r>
          </a:p>
          <a:p>
            <a:r>
              <a:rPr lang="en-US" dirty="0" smtClean="0"/>
              <a:t>Identify all the key audiences you want to reach on social media </a:t>
            </a:r>
          </a:p>
          <a:p>
            <a:endParaRPr lang="en-US" dirty="0"/>
          </a:p>
        </p:txBody>
      </p:sp>
      <p:pic>
        <p:nvPicPr>
          <p:cNvPr id="9" name="Picture 2" descr="http://geofflivingston.com/wp-content/uploads/2007/12/audience-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828800"/>
            <a:ext cx="4648200" cy="3725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I’ve Identified Who I Want to Reach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Now, it’s time to figure out what you want to say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Strong, effective messaging is highly important on social media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average teenager has 300 friends on </a:t>
            </a:r>
            <a:r>
              <a:rPr lang="en-US" dirty="0" err="1" smtClean="0"/>
              <a:t>Facebook</a:t>
            </a:r>
            <a:r>
              <a:rPr lang="en-US" dirty="0" smtClean="0"/>
              <a:t>, and likes about 40 fan pages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 means you’re up against stiff competition with all those status updates!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How Do I Make My Message Stand Out?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It’s all about having a strong call to action!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You want to “dare” your viewers to find out more details </a:t>
            </a:r>
          </a:p>
          <a:p>
            <a:endParaRPr lang="en-US" dirty="0" smtClean="0"/>
          </a:p>
          <a:p>
            <a:r>
              <a:rPr lang="en-US" dirty="0" smtClean="0"/>
              <a:t>Use an appealing visual to accompany it, as you’ll see in our examples </a:t>
            </a:r>
          </a:p>
          <a:p>
            <a:endParaRPr lang="en-US" dirty="0"/>
          </a:p>
        </p:txBody>
      </p:sp>
      <p:pic>
        <p:nvPicPr>
          <p:cNvPr id="8" name="Picture 2" descr="http://www.virtualspeechcoach.com/wp-content/uploads/2012/06/Call-to-action-with-wor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648" y="2065974"/>
            <a:ext cx="4508952" cy="3254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Some Good Examples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4343400" cy="502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57200"/>
            <a:ext cx="4267200" cy="572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Apply This Strategy to Your Needs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saying, “Soccer tryouts are Saturday from 9 am to 12 pm at the high school.”</a:t>
            </a:r>
          </a:p>
          <a:p>
            <a:r>
              <a:rPr lang="en-US" dirty="0" smtClean="0"/>
              <a:t>Try, “This is your chance to feel like you’re part of the World Cup! Join us for tryouts on Saturday…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Don’t Forget to Make Goals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way to keep yourself focused on social media is to make goals.</a:t>
            </a:r>
          </a:p>
          <a:p>
            <a:r>
              <a:rPr lang="en-US" dirty="0" smtClean="0"/>
              <a:t>It’s one of the first things we do when we begin a new client partnership</a:t>
            </a:r>
          </a:p>
          <a:p>
            <a:r>
              <a:rPr lang="en-US" dirty="0" smtClean="0"/>
              <a:t>Sample goals include growth figures, frequency of posting, maintaining consistent messaging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1830</Words>
  <Application>Microsoft Macintosh PowerPoint</Application>
  <PresentationFormat>On-screen Show (4:3)</PresentationFormat>
  <Paragraphs>176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Scoring Goals with Social Media</vt:lpstr>
      <vt:lpstr>Welcome from Jenna Communications</vt:lpstr>
      <vt:lpstr>Tweet!</vt:lpstr>
      <vt:lpstr>Where Should I Begin?</vt:lpstr>
      <vt:lpstr>I’ve Identified Who I Want to Reach</vt:lpstr>
      <vt:lpstr>How Do I Make My Message Stand Out?</vt:lpstr>
      <vt:lpstr>Some Good Examples</vt:lpstr>
      <vt:lpstr>Apply This Strategy to Your Needs</vt:lpstr>
      <vt:lpstr>Don’t Forget to Make Goals</vt:lpstr>
      <vt:lpstr>What Networks Should I Be On?</vt:lpstr>
      <vt:lpstr>Let’s Start with Facebook</vt:lpstr>
      <vt:lpstr>Let’s Start with Facebook</vt:lpstr>
      <vt:lpstr>Visuals are Powerful</vt:lpstr>
      <vt:lpstr>If You Have a Budget…</vt:lpstr>
      <vt:lpstr>A Quick Look at Making an Ad</vt:lpstr>
      <vt:lpstr>Making an Ad Continued</vt:lpstr>
      <vt:lpstr>Finishing Your Ad</vt:lpstr>
      <vt:lpstr>Closing Thoughts on Facebook</vt:lpstr>
      <vt:lpstr>Let’s Talk Twitter</vt:lpstr>
      <vt:lpstr>Twitter Strategies </vt:lpstr>
      <vt:lpstr>Add Video to the Mix</vt:lpstr>
      <vt:lpstr>A Look at LinkedIn </vt:lpstr>
      <vt:lpstr>Add Video to the Mix</vt:lpstr>
      <vt:lpstr>Instagram Example</vt:lpstr>
      <vt:lpstr>Take Advantage of What’s Already There</vt:lpstr>
      <vt:lpstr>PowerPoint Presentation</vt:lpstr>
      <vt:lpstr>A Quick Review</vt:lpstr>
      <vt:lpstr>A Quick Review</vt:lpstr>
      <vt:lpstr>A Quick Review</vt:lpstr>
      <vt:lpstr>Closing Thoughts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Nottke</dc:creator>
  <cp:lastModifiedBy>Jennifer Sherlock</cp:lastModifiedBy>
  <cp:revision>36</cp:revision>
  <dcterms:created xsi:type="dcterms:W3CDTF">2013-10-18T19:18:32Z</dcterms:created>
  <dcterms:modified xsi:type="dcterms:W3CDTF">2014-01-16T22:59:01Z</dcterms:modified>
</cp:coreProperties>
</file>