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543D2-8036-4A87-A310-58AD01E2785E}" type="datetimeFigureOut">
              <a:rPr lang="en-US" smtClean="0"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838D-2183-4216-B885-79F5A9241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838D-2183-4216-B885-79F5A9241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04" y="0"/>
            <a:ext cx="3723393" cy="182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05" y="5943600"/>
            <a:ext cx="1861695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1B47-D9F2-4C31-8720-1CEEF9EB9575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9EFE0-87EB-45D9-854E-219461156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Injury in 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Measure and Reduce Risk with Movement Testing and </a:t>
            </a:r>
            <a:r>
              <a:rPr lang="en-US" dirty="0" smtClean="0"/>
              <a:t>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14" y="0"/>
            <a:ext cx="8229600" cy="1143000"/>
          </a:xfrm>
        </p:spPr>
        <p:txBody>
          <a:bodyPr/>
          <a:lstStyle/>
          <a:p>
            <a:r>
              <a:rPr lang="en-US" dirty="0" smtClean="0"/>
              <a:t>The Foundation Matters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93429" cy="4953000"/>
          </a:xfrm>
        </p:spPr>
      </p:pic>
    </p:spTree>
    <p:extLst>
      <p:ext uri="{BB962C8B-B14F-4D97-AF65-F5344CB8AC3E}">
        <p14:creationId xmlns:p14="http://schemas.microsoft.com/office/powerpoint/2010/main" val="5726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 smtClean="0"/>
              <a:t>Individualize the Foundation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90600"/>
            <a:ext cx="7315200" cy="5065370"/>
          </a:xfrm>
        </p:spPr>
      </p:pic>
    </p:spTree>
    <p:extLst>
      <p:ext uri="{BB962C8B-B14F-4D97-AF65-F5344CB8AC3E}">
        <p14:creationId xmlns:p14="http://schemas.microsoft.com/office/powerpoint/2010/main" val="38560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0"/>
            <a:ext cx="8229600" cy="1143000"/>
          </a:xfrm>
        </p:spPr>
        <p:txBody>
          <a:bodyPr/>
          <a:lstStyle/>
          <a:p>
            <a:r>
              <a:rPr lang="en-US" dirty="0" smtClean="0"/>
              <a:t>Monitor Individual Training Load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620000" cy="5115000"/>
          </a:xfrm>
        </p:spPr>
      </p:pic>
    </p:spTree>
    <p:extLst>
      <p:ext uri="{BB962C8B-B14F-4D97-AF65-F5344CB8AC3E}">
        <p14:creationId xmlns:p14="http://schemas.microsoft.com/office/powerpoint/2010/main" val="34959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Reinforce in General Team Activity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3" y="990600"/>
            <a:ext cx="7145594" cy="5129558"/>
          </a:xfrm>
        </p:spPr>
      </p:pic>
    </p:spTree>
    <p:extLst>
      <p:ext uri="{BB962C8B-B14F-4D97-AF65-F5344CB8AC3E}">
        <p14:creationId xmlns:p14="http://schemas.microsoft.com/office/powerpoint/2010/main" val="42800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788311" cy="5181600"/>
          </a:xfrm>
        </p:spPr>
      </p:pic>
    </p:spTree>
    <p:extLst>
      <p:ext uri="{BB962C8B-B14F-4D97-AF65-F5344CB8AC3E}">
        <p14:creationId xmlns:p14="http://schemas.microsoft.com/office/powerpoint/2010/main" val="2103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Impact in Youth Sport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" y="1600200"/>
            <a:ext cx="8016385" cy="4525963"/>
          </a:xfrm>
        </p:spPr>
      </p:pic>
    </p:spTree>
    <p:extLst>
      <p:ext uri="{BB962C8B-B14F-4D97-AF65-F5344CB8AC3E}">
        <p14:creationId xmlns:p14="http://schemas.microsoft.com/office/powerpoint/2010/main" val="11804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Incidence – Young Females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003"/>
            <a:ext cx="8229600" cy="4260357"/>
          </a:xfrm>
        </p:spPr>
      </p:pic>
    </p:spTree>
    <p:extLst>
      <p:ext uri="{BB962C8B-B14F-4D97-AF65-F5344CB8AC3E}">
        <p14:creationId xmlns:p14="http://schemas.microsoft.com/office/powerpoint/2010/main" val="1247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ACL - more frequent at higher levels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" y="1905000"/>
            <a:ext cx="8885874" cy="3647009"/>
          </a:xfrm>
        </p:spPr>
      </p:pic>
    </p:spTree>
    <p:extLst>
      <p:ext uri="{BB962C8B-B14F-4D97-AF65-F5344CB8AC3E}">
        <p14:creationId xmlns:p14="http://schemas.microsoft.com/office/powerpoint/2010/main" val="1963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Injury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7" y="1600200"/>
            <a:ext cx="7561586" cy="4525963"/>
          </a:xfrm>
        </p:spPr>
      </p:pic>
    </p:spTree>
    <p:extLst>
      <p:ext uri="{BB962C8B-B14F-4D97-AF65-F5344CB8AC3E}">
        <p14:creationId xmlns:p14="http://schemas.microsoft.com/office/powerpoint/2010/main" val="22045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1143000"/>
          </a:xfrm>
        </p:spPr>
        <p:txBody>
          <a:bodyPr/>
          <a:lstStyle/>
          <a:p>
            <a:r>
              <a:rPr lang="en-US" dirty="0" smtClean="0"/>
              <a:t>Movement Quality Matters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219200"/>
            <a:ext cx="7781925" cy="4707585"/>
          </a:xfrm>
        </p:spPr>
      </p:pic>
    </p:spTree>
    <p:extLst>
      <p:ext uri="{BB962C8B-B14F-4D97-AF65-F5344CB8AC3E}">
        <p14:creationId xmlns:p14="http://schemas.microsoft.com/office/powerpoint/2010/main" val="40447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and Program Reduces Injury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19" y="1143000"/>
            <a:ext cx="7728161" cy="4840004"/>
          </a:xfrm>
        </p:spPr>
      </p:pic>
    </p:spTree>
    <p:extLst>
      <p:ext uri="{BB962C8B-B14F-4D97-AF65-F5344CB8AC3E}">
        <p14:creationId xmlns:p14="http://schemas.microsoft.com/office/powerpoint/2010/main" val="23495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Movement Helps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946334" cy="4953000"/>
          </a:xfrm>
        </p:spPr>
      </p:pic>
    </p:spTree>
    <p:extLst>
      <p:ext uri="{BB962C8B-B14F-4D97-AF65-F5344CB8AC3E}">
        <p14:creationId xmlns:p14="http://schemas.microsoft.com/office/powerpoint/2010/main" val="10486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62</Words>
  <Application>Microsoft Macintosh PowerPoint</Application>
  <PresentationFormat>On-screen Show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Youth Injury in Sport</vt:lpstr>
      <vt:lpstr>PowerPoint Presentation</vt:lpstr>
      <vt:lpstr>Injury Impact in Youth Sport</vt:lpstr>
      <vt:lpstr>ACL Incidence – Young Females </vt:lpstr>
      <vt:lpstr>ACL - more frequent at higher levels</vt:lpstr>
      <vt:lpstr>Sources of Injury</vt:lpstr>
      <vt:lpstr>Movement Quality Matters</vt:lpstr>
      <vt:lpstr>Test and Program Reduces Injury Rates</vt:lpstr>
      <vt:lpstr>Quality Movement Helps Performance</vt:lpstr>
      <vt:lpstr>The Foundation Matters</vt:lpstr>
      <vt:lpstr>Individualize the Foundation</vt:lpstr>
      <vt:lpstr>Monitor Individual Training Load</vt:lpstr>
      <vt:lpstr>Reinforce in General Team Activity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Moseley</dc:creator>
  <cp:lastModifiedBy>ckeldorf@fusionetics.com</cp:lastModifiedBy>
  <cp:revision>13</cp:revision>
  <dcterms:created xsi:type="dcterms:W3CDTF">2009-01-07T21:11:14Z</dcterms:created>
  <dcterms:modified xsi:type="dcterms:W3CDTF">2016-12-29T12:55:44Z</dcterms:modified>
</cp:coreProperties>
</file>